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Masters/slideMaster1.xml" ContentType="application/vnd.openxmlformats-officedocument.presentationml.slideMaster+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57.xml" ContentType="application/vnd.openxmlformats-officedocument.presentationml.notesSlide+xml"/>
  <Override PartName="/ppt/notesSlides/notesSlide1.xml" ContentType="application/vnd.openxmlformats-officedocument.presentationml.notesSlide+xml"/>
  <Override PartName="/ppt/notesSlides/notesSlide77.xml" ContentType="application/vnd.openxmlformats-officedocument.presentationml.notesSlide+xml"/>
  <Override PartName="/ppt/notesSlides/notesSlide2.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5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7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85.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9.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7.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8.xml" ContentType="application/vnd.openxmlformats-officedocument.presentationml.tags+xml"/>
  <Override PartName="/ppt/tags/tag52.xml" ContentType="application/vnd.openxmlformats-officedocument.presentationml.tags+xml"/>
  <Override PartName="/ppt/tags/tag9.xml" ContentType="application/vnd.openxmlformats-officedocument.presentationml.tags+xml"/>
  <Override PartName="/ppt/tags/tag26.xml" ContentType="application/vnd.openxmlformats-officedocument.presentationml.tags+xml"/>
  <Override PartName="/ppt/changesInfos/changesInfo1.xml" ContentType="application/vnd.ms-powerpoint.changesinfo+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12.xml" ContentType="application/vnd.openxmlformats-officedocument.presentationml.tags+xml"/>
  <Override PartName="/ppt/tags/tag13.xml" ContentType="application/vnd.openxmlformats-officedocument.presentationml.tags+xml"/>
  <Override PartName="/ppt/tags/tag32.xml" ContentType="application/vnd.openxmlformats-officedocument.presentationml.tags+xml"/>
  <Override PartName="/ppt/tags/tag14.xml" ContentType="application/vnd.openxmlformats-officedocument.presentationml.tags+xml"/>
  <Override PartName="/ppt/tags/tag22.xml" ContentType="application/vnd.openxmlformats-officedocument.presentationml.tags+xml"/>
  <Override PartName="/ppt/tags/tag33.xml" ContentType="application/vnd.openxmlformats-officedocument.presentationml.tags+xml"/>
  <Override PartName="/ppt/tags/tag27.xml" ContentType="application/vnd.openxmlformats-officedocument.presentationml.tags+xml"/>
  <Override PartName="/ppt/tags/tag34.xml" ContentType="application/vnd.openxmlformats-officedocument.presentationml.tags+xml"/>
  <Override PartName="/ppt/tags/tag2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35.xml" ContentType="application/vnd.openxmlformats-officedocument.presentationml.tags+xml"/>
  <Override PartName="/ppt/tags/tag28.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36.xml" ContentType="application/vnd.openxmlformats-officedocument.presentationml.tags+xml"/>
  <Override PartName="/ppt/tags/tag21.xml" ContentType="application/vnd.openxmlformats-officedocument.presentationml.tags+xml"/>
  <Override PartName="/ppt/revisionInfo.xml" ContentType="application/vnd.ms-powerpoint.revisioninfo+xml"/>
  <Override PartName="/ppt/tags/tag20.xml" ContentType="application/vnd.openxmlformats-officedocument.presentationml.tags+xml"/>
  <Override PartName="/ppt/tags/tag5.xml" ContentType="application/vnd.openxmlformats-officedocument.presentationml.tags+xml"/>
  <Override PartName="/ppt/tags/tag37.xml" ContentType="application/vnd.openxmlformats-officedocument.presentationml.tags+xml"/>
  <Override PartName="/ppt/tags/tag46.xml" ContentType="application/vnd.openxmlformats-officedocument.presentationml.tags+xml"/>
  <Override PartName="/ppt/tags/tag29.xml" ContentType="application/vnd.openxmlformats-officedocument.presentationml.tags+xml"/>
  <Override PartName="/ppt/tags/tag38.xml" ContentType="application/vnd.openxmlformats-officedocument.presentationml.tags+xml"/>
  <Override PartName="/ppt/tags/tag25.xml" ContentType="application/vnd.openxmlformats-officedocument.presentationml.tags+xml"/>
  <Override PartName="/ppt/tags/tag39.xml" ContentType="application/vnd.openxmlformats-officedocument.presentationml.tags+xml"/>
  <Override PartName="/ppt/tags/tag30.xml" ContentType="application/vnd.openxmlformats-officedocument.presentationml.tags+xml"/>
  <Override PartName="/ppt/tags/tag40.xml" ContentType="application/vnd.openxmlformats-officedocument.presentationml.tags+xml"/>
  <Override PartName="/ppt/tags/tag23.xml" ContentType="application/vnd.openxmlformats-officedocument.presentationml.tags+xml"/>
  <Override PartName="/ppt/tags/tag19.xml" ContentType="application/vnd.openxmlformats-officedocument.presentationml.tags+xml"/>
  <Override PartName="/ppt/tags/tag41.xml" ContentType="application/vnd.openxmlformats-officedocument.presentationml.tags+xml"/>
  <Override PartName="/ppt/tags/tag47.xml" ContentType="application/vnd.openxmlformats-officedocument.presentationml.tags+xml"/>
  <Override PartName="/ppt/tags/tag31.xml" ContentType="application/vnd.openxmlformats-officedocument.presentationml.tags+xml"/>
  <Override PartName="/ppt/tags/tag42.xml" ContentType="application/vnd.openxmlformats-officedocument.presentationml.tags+xml"/>
  <Override PartName="/ppt/tags/tag6.xml" ContentType="application/vnd.openxmlformats-officedocument.presentationml.tags+xml"/>
  <Override PartName="/ppt/tags/tag43.xml" ContentType="application/vnd.openxmlformats-officedocument.presentationml.tags+xml"/>
  <Override PartName="/ppt/tags/tag48.xml" ContentType="application/vnd.openxmlformats-officedocument.presentationml.tags+xml"/>
  <Override PartName="/ppt/tags/tag44.xml" ContentType="application/vnd.openxmlformats-officedocument.presentationml.tags+xml"/>
  <Override PartName="/ppt/tags/tag49.xml" ContentType="application/vnd.openxmlformats-officedocument.presentationml.tags+xml"/>
  <Override PartName="/ppt/tags/tag45.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notesMasterIdLst>
    <p:notesMasterId r:id="rId93"/>
  </p:notesMasterIdLst>
  <p:sldIdLst>
    <p:sldId id="256" r:id="rId2"/>
    <p:sldId id="326" r:id="rId3"/>
    <p:sldId id="923" r:id="rId4"/>
    <p:sldId id="263" r:id="rId5"/>
    <p:sldId id="779" r:id="rId6"/>
    <p:sldId id="919" r:id="rId7"/>
    <p:sldId id="924" r:id="rId8"/>
    <p:sldId id="925" r:id="rId9"/>
    <p:sldId id="926" r:id="rId10"/>
    <p:sldId id="927" r:id="rId11"/>
    <p:sldId id="780" r:id="rId12"/>
    <p:sldId id="1104" r:id="rId13"/>
    <p:sldId id="947" r:id="rId14"/>
    <p:sldId id="951" r:id="rId15"/>
    <p:sldId id="952" r:id="rId16"/>
    <p:sldId id="953" r:id="rId17"/>
    <p:sldId id="954" r:id="rId18"/>
    <p:sldId id="921" r:id="rId19"/>
    <p:sldId id="928" r:id="rId20"/>
    <p:sldId id="929" r:id="rId21"/>
    <p:sldId id="931" r:id="rId22"/>
    <p:sldId id="922" r:id="rId23"/>
    <p:sldId id="798" r:id="rId24"/>
    <p:sldId id="934" r:id="rId25"/>
    <p:sldId id="790" r:id="rId26"/>
    <p:sldId id="935" r:id="rId27"/>
    <p:sldId id="936" r:id="rId28"/>
    <p:sldId id="937" r:id="rId29"/>
    <p:sldId id="933" r:id="rId30"/>
    <p:sldId id="1200" r:id="rId31"/>
    <p:sldId id="1156" r:id="rId32"/>
    <p:sldId id="1175" r:id="rId33"/>
    <p:sldId id="1246" r:id="rId34"/>
    <p:sldId id="1146" r:id="rId35"/>
    <p:sldId id="1277" r:id="rId36"/>
    <p:sldId id="1278" r:id="rId37"/>
    <p:sldId id="1279" r:id="rId38"/>
    <p:sldId id="1225" r:id="rId39"/>
    <p:sldId id="1226" r:id="rId40"/>
    <p:sldId id="1253" r:id="rId41"/>
    <p:sldId id="1172" r:id="rId42"/>
    <p:sldId id="1164" r:id="rId43"/>
    <p:sldId id="1255" r:id="rId44"/>
    <p:sldId id="1256" r:id="rId45"/>
    <p:sldId id="1254" r:id="rId46"/>
    <p:sldId id="1165" r:id="rId47"/>
    <p:sldId id="1166" r:id="rId48"/>
    <p:sldId id="1167" r:id="rId49"/>
    <p:sldId id="1168" r:id="rId50"/>
    <p:sldId id="1169" r:id="rId51"/>
    <p:sldId id="1170" r:id="rId52"/>
    <p:sldId id="1171" r:id="rId53"/>
    <p:sldId id="1174" r:id="rId54"/>
    <p:sldId id="1193" r:id="rId55"/>
    <p:sldId id="1258" r:id="rId56"/>
    <p:sldId id="1259" r:id="rId57"/>
    <p:sldId id="1178" r:id="rId58"/>
    <p:sldId id="1192" r:id="rId59"/>
    <p:sldId id="1194" r:id="rId60"/>
    <p:sldId id="1195" r:id="rId61"/>
    <p:sldId id="1196" r:id="rId62"/>
    <p:sldId id="1197" r:id="rId63"/>
    <p:sldId id="1198" r:id="rId64"/>
    <p:sldId id="1199" r:id="rId65"/>
    <p:sldId id="1250" r:id="rId66"/>
    <p:sldId id="1260" r:id="rId67"/>
    <p:sldId id="1261" r:id="rId68"/>
    <p:sldId id="1214" r:id="rId69"/>
    <p:sldId id="1180" r:id="rId70"/>
    <p:sldId id="1183" r:id="rId71"/>
    <p:sldId id="1262" r:id="rId72"/>
    <p:sldId id="1263" r:id="rId73"/>
    <p:sldId id="1264" r:id="rId74"/>
    <p:sldId id="1265" r:id="rId75"/>
    <p:sldId id="1186" r:id="rId76"/>
    <p:sldId id="1212" r:id="rId77"/>
    <p:sldId id="1266" r:id="rId78"/>
    <p:sldId id="1267" r:id="rId79"/>
    <p:sldId id="1215" r:id="rId80"/>
    <p:sldId id="1238" r:id="rId81"/>
    <p:sldId id="1272" r:id="rId82"/>
    <p:sldId id="1273" r:id="rId83"/>
    <p:sldId id="1274" r:id="rId84"/>
    <p:sldId id="1275" r:id="rId85"/>
    <p:sldId id="1276" r:id="rId86"/>
    <p:sldId id="1216" r:id="rId87"/>
    <p:sldId id="1217" r:id="rId88"/>
    <p:sldId id="1218" r:id="rId89"/>
    <p:sldId id="1219" r:id="rId90"/>
    <p:sldId id="1220" r:id="rId91"/>
    <p:sldId id="1221" r:id="rId92"/>
  </p:sldIdLst>
  <p:sldSz cx="12192000" cy="6858000"/>
  <p:notesSz cx="6858000" cy="91440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weta" initials="S" lastIdx="309" clrIdx="0">
    <p:extLst>
      <p:ext uri="{19B8F6BF-5375-455C-9EA6-DF929625EA0E}">
        <p15:presenceInfo xmlns:p15="http://schemas.microsoft.com/office/powerpoint/2012/main" userId="S::shweta.vyas@commlabindia.com::cc396434-b642-4491-b3bc-6a0be3bed252" providerId="AD"/>
      </p:ext>
    </p:extLst>
  </p:cmAuthor>
  <p:cmAuthor id="2" name="Soujanya" initials="S" lastIdx="11" clrIdx="1">
    <p:extLst>
      <p:ext uri="{19B8F6BF-5375-455C-9EA6-DF929625EA0E}">
        <p15:presenceInfo xmlns:p15="http://schemas.microsoft.com/office/powerpoint/2012/main" userId="S-1-5-21-4085832065-3564367350-3435197298-1810" providerId="AD"/>
      </p:ext>
    </p:extLst>
  </p:cmAuthor>
  <p:cmAuthor id="3" name="Soujanya Pagadala" initials="SP" lastIdx="14" clrIdx="2">
    <p:extLst>
      <p:ext uri="{19B8F6BF-5375-455C-9EA6-DF929625EA0E}">
        <p15:presenceInfo xmlns:p15="http://schemas.microsoft.com/office/powerpoint/2012/main" userId="S::soujanya.pagadala@commlabindia.com::38ae3ed3-c525-4044-9d1f-ff4e14266c96" providerId="AD"/>
      </p:ext>
    </p:extLst>
  </p:cmAuthor>
  <p:cmAuthor id="4" name="Shalini" initials="S" lastIdx="63" clrIdx="3">
    <p:extLst>
      <p:ext uri="{19B8F6BF-5375-455C-9EA6-DF929625EA0E}">
        <p15:presenceInfo xmlns:p15="http://schemas.microsoft.com/office/powerpoint/2012/main" userId="S-1-5-21-4085832065-3564367350-3435197298-1864" providerId="AD"/>
      </p:ext>
    </p:extLst>
  </p:cmAuthor>
  <p:cmAuthor id="5" name="Sabia" initials="S" lastIdx="37" clrIdx="4">
    <p:extLst>
      <p:ext uri="{19B8F6BF-5375-455C-9EA6-DF929625EA0E}">
        <p15:presenceInfo xmlns:p15="http://schemas.microsoft.com/office/powerpoint/2012/main" userId="S-1-5-21-4085832065-3564367350-3435197298-1926" providerId="AD"/>
      </p:ext>
    </p:extLst>
  </p:cmAuthor>
  <p:cmAuthor id="6" name="Shalini Merugu" initials="SM" lastIdx="4" clrIdx="5">
    <p:extLst>
      <p:ext uri="{19B8F6BF-5375-455C-9EA6-DF929625EA0E}">
        <p15:presenceInfo xmlns:p15="http://schemas.microsoft.com/office/powerpoint/2012/main" userId="S::shalini.merugu@commlabindia.com::3c8a0fc6-9082-4b49-a54c-b7e85318674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63A7"/>
    <a:srgbClr val="104A7D"/>
    <a:srgbClr val="1E3A62"/>
    <a:srgbClr val="738197"/>
    <a:srgbClr val="ADB5C2"/>
    <a:srgbClr val="BFBFBF"/>
    <a:srgbClr val="008948"/>
    <a:srgbClr val="162C4A"/>
    <a:srgbClr val="012A60"/>
    <a:srgbClr val="A31F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601482-5811-4C6B-B1C0-BB2F9FCAED8D}" v="24" dt="2020-04-23T12:59:19.450"/>
    <p1510:client id="{8F186095-F3FC-4BD8-9577-DA12DEECCD90}" v="3" dt="2020-06-17T14:44:14.4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202" autoAdjust="0"/>
    <p:restoredTop sz="79748" autoAdjust="0"/>
  </p:normalViewPr>
  <p:slideViewPr>
    <p:cSldViewPr snapToGrid="0">
      <p:cViewPr varScale="1">
        <p:scale>
          <a:sx n="92" d="100"/>
          <a:sy n="92" d="100"/>
        </p:scale>
        <p:origin x="540" y="9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customXml" Target="../customXml/item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customXml" Target="../customXml/item2.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99" Type="http://schemas.openxmlformats.org/officeDocument/2006/relationships/tableStyles" Target="tableStyles.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104" Type="http://schemas.openxmlformats.org/officeDocument/2006/relationships/customXml" Target="../customXml/item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notesMaster" Target="notesMasters/notesMaster1.xml"/><Relationship Id="rId98" Type="http://schemas.openxmlformats.org/officeDocument/2006/relationships/theme" Target="theme/theme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janya Pagadala" userId="S::soujanya.pagadala@commlabindia.com::38ae3ed3-c525-4044-9d1f-ff4e14266c96" providerId="AD" clId="Web-{87601482-5811-4C6B-B1C0-BB2F9FCAED8D}"/>
    <pc:docChg chg="modSld">
      <pc:chgData name="Soujanya Pagadala" userId="S::soujanya.pagadala@commlabindia.com::38ae3ed3-c525-4044-9d1f-ff4e14266c96" providerId="AD" clId="Web-{87601482-5811-4C6B-B1C0-BB2F9FCAED8D}" dt="2020-04-23T12:59:19.450" v="23"/>
      <pc:docMkLst>
        <pc:docMk/>
      </pc:docMkLst>
      <pc:sldChg chg="modSp">
        <pc:chgData name="Soujanya Pagadala" userId="S::soujanya.pagadala@commlabindia.com::38ae3ed3-c525-4044-9d1f-ff4e14266c96" providerId="AD" clId="Web-{87601482-5811-4C6B-B1C0-BB2F9FCAED8D}" dt="2020-04-23T12:57:20.650" v="1"/>
        <pc:sldMkLst>
          <pc:docMk/>
          <pc:sldMk cId="3461910685" sldId="780"/>
        </pc:sldMkLst>
        <pc:picChg chg="mod modCrop">
          <ac:chgData name="Soujanya Pagadala" userId="S::soujanya.pagadala@commlabindia.com::38ae3ed3-c525-4044-9d1f-ff4e14266c96" providerId="AD" clId="Web-{87601482-5811-4C6B-B1C0-BB2F9FCAED8D}" dt="2020-04-23T12:57:20.650" v="1"/>
          <ac:picMkLst>
            <pc:docMk/>
            <pc:sldMk cId="3461910685" sldId="780"/>
            <ac:picMk id="7" creationId="{132F281A-1C10-4138-9DBF-E4936AEECF54}"/>
          </ac:picMkLst>
        </pc:picChg>
      </pc:sldChg>
      <pc:sldChg chg="addSp delSp">
        <pc:chgData name="Soujanya Pagadala" userId="S::soujanya.pagadala@commlabindia.com::38ae3ed3-c525-4044-9d1f-ff4e14266c96" providerId="AD" clId="Web-{87601482-5811-4C6B-B1C0-BB2F9FCAED8D}" dt="2020-04-23T12:57:53.135" v="5"/>
        <pc:sldMkLst>
          <pc:docMk/>
          <pc:sldMk cId="2053184108" sldId="947"/>
        </pc:sldMkLst>
        <pc:picChg chg="add">
          <ac:chgData name="Soujanya Pagadala" userId="S::soujanya.pagadala@commlabindia.com::38ae3ed3-c525-4044-9d1f-ff4e14266c96" providerId="AD" clId="Web-{87601482-5811-4C6B-B1C0-BB2F9FCAED8D}" dt="2020-04-23T12:57:53.135" v="5"/>
          <ac:picMkLst>
            <pc:docMk/>
            <pc:sldMk cId="2053184108" sldId="947"/>
            <ac:picMk id="2" creationId="{8A7F9301-72FA-4DB2-9034-F1568A356067}"/>
          </ac:picMkLst>
        </pc:picChg>
        <pc:picChg chg="del">
          <ac:chgData name="Soujanya Pagadala" userId="S::soujanya.pagadala@commlabindia.com::38ae3ed3-c525-4044-9d1f-ff4e14266c96" providerId="AD" clId="Web-{87601482-5811-4C6B-B1C0-BB2F9FCAED8D}" dt="2020-04-23T12:57:52.260" v="4"/>
          <ac:picMkLst>
            <pc:docMk/>
            <pc:sldMk cId="2053184108" sldId="947"/>
            <ac:picMk id="37" creationId="{7415C0AD-819B-4923-A445-2B203F6263D8}"/>
          </ac:picMkLst>
        </pc:picChg>
      </pc:sldChg>
      <pc:sldChg chg="delSp modSp">
        <pc:chgData name="Soujanya Pagadala" userId="S::soujanya.pagadala@commlabindia.com::38ae3ed3-c525-4044-9d1f-ff4e14266c96" providerId="AD" clId="Web-{87601482-5811-4C6B-B1C0-BB2F9FCAED8D}" dt="2020-04-23T12:58:52.793" v="15"/>
        <pc:sldMkLst>
          <pc:docMk/>
          <pc:sldMk cId="3489850166" sldId="948"/>
        </pc:sldMkLst>
        <pc:spChg chg="topLvl">
          <ac:chgData name="Soujanya Pagadala" userId="S::soujanya.pagadala@commlabindia.com::38ae3ed3-c525-4044-9d1f-ff4e14266c96" providerId="AD" clId="Web-{87601482-5811-4C6B-B1C0-BB2F9FCAED8D}" dt="2020-04-23T12:58:40.792" v="13"/>
          <ac:spMkLst>
            <pc:docMk/>
            <pc:sldMk cId="3489850166" sldId="948"/>
            <ac:spMk id="17" creationId="{2F287EFC-DF9E-437E-8CD6-9545204311A0}"/>
          </ac:spMkLst>
        </pc:spChg>
        <pc:spChg chg="topLvl">
          <ac:chgData name="Soujanya Pagadala" userId="S::soujanya.pagadala@commlabindia.com::38ae3ed3-c525-4044-9d1f-ff4e14266c96" providerId="AD" clId="Web-{87601482-5811-4C6B-B1C0-BB2F9FCAED8D}" dt="2020-04-23T12:58:40.792" v="13"/>
          <ac:spMkLst>
            <pc:docMk/>
            <pc:sldMk cId="3489850166" sldId="948"/>
            <ac:spMk id="21" creationId="{44E8ADD3-E9F0-4D00-9BFF-6CC16C5EED84}"/>
          </ac:spMkLst>
        </pc:spChg>
        <pc:spChg chg="topLvl">
          <ac:chgData name="Soujanya Pagadala" userId="S::soujanya.pagadala@commlabindia.com::38ae3ed3-c525-4044-9d1f-ff4e14266c96" providerId="AD" clId="Web-{87601482-5811-4C6B-B1C0-BB2F9FCAED8D}" dt="2020-04-23T12:58:40.792" v="13"/>
          <ac:spMkLst>
            <pc:docMk/>
            <pc:sldMk cId="3489850166" sldId="948"/>
            <ac:spMk id="22" creationId="{05B310BE-81FD-48B5-B125-F51BA887D48A}"/>
          </ac:spMkLst>
        </pc:spChg>
        <pc:spChg chg="topLvl">
          <ac:chgData name="Soujanya Pagadala" userId="S::soujanya.pagadala@commlabindia.com::38ae3ed3-c525-4044-9d1f-ff4e14266c96" providerId="AD" clId="Web-{87601482-5811-4C6B-B1C0-BB2F9FCAED8D}" dt="2020-04-23T12:58:40.792" v="13"/>
          <ac:spMkLst>
            <pc:docMk/>
            <pc:sldMk cId="3489850166" sldId="948"/>
            <ac:spMk id="23" creationId="{A360355F-9B82-4550-8E64-177A865E7B07}"/>
          </ac:spMkLst>
        </pc:spChg>
        <pc:grpChg chg="del">
          <ac:chgData name="Soujanya Pagadala" userId="S::soujanya.pagadala@commlabindia.com::38ae3ed3-c525-4044-9d1f-ff4e14266c96" providerId="AD" clId="Web-{87601482-5811-4C6B-B1C0-BB2F9FCAED8D}" dt="2020-04-23T12:58:40.792" v="13"/>
          <ac:grpSpMkLst>
            <pc:docMk/>
            <pc:sldMk cId="3489850166" sldId="948"/>
            <ac:grpSpMk id="2" creationId="{D2713BF1-7FA6-47C6-A35A-B077DA05ED2E}"/>
          </ac:grpSpMkLst>
        </pc:grpChg>
        <pc:picChg chg="topLvl">
          <ac:chgData name="Soujanya Pagadala" userId="S::soujanya.pagadala@commlabindia.com::38ae3ed3-c525-4044-9d1f-ff4e14266c96" providerId="AD" clId="Web-{87601482-5811-4C6B-B1C0-BB2F9FCAED8D}" dt="2020-04-23T12:58:40.792" v="13"/>
          <ac:picMkLst>
            <pc:docMk/>
            <pc:sldMk cId="3489850166" sldId="948"/>
            <ac:picMk id="27" creationId="{D02FCCD8-96EA-4C04-95E7-1D5C090EF63F}"/>
          </ac:picMkLst>
        </pc:picChg>
        <pc:picChg chg="topLvl">
          <ac:chgData name="Soujanya Pagadala" userId="S::soujanya.pagadala@commlabindia.com::38ae3ed3-c525-4044-9d1f-ff4e14266c96" providerId="AD" clId="Web-{87601482-5811-4C6B-B1C0-BB2F9FCAED8D}" dt="2020-04-23T12:58:40.792" v="13"/>
          <ac:picMkLst>
            <pc:docMk/>
            <pc:sldMk cId="3489850166" sldId="948"/>
            <ac:picMk id="28" creationId="{4CA46157-3B62-425E-A610-B423366A4E12}"/>
          </ac:picMkLst>
        </pc:picChg>
        <pc:picChg chg="mod topLvl modCrop">
          <ac:chgData name="Soujanya Pagadala" userId="S::soujanya.pagadala@commlabindia.com::38ae3ed3-c525-4044-9d1f-ff4e14266c96" providerId="AD" clId="Web-{87601482-5811-4C6B-B1C0-BB2F9FCAED8D}" dt="2020-04-23T12:58:52.793" v="15"/>
          <ac:picMkLst>
            <pc:docMk/>
            <pc:sldMk cId="3489850166" sldId="948"/>
            <ac:picMk id="29" creationId="{895ABF4D-3EC4-4A2D-AF3F-AFDC2E77326F}"/>
          </ac:picMkLst>
        </pc:picChg>
      </pc:sldChg>
      <pc:sldChg chg="addSp delSp">
        <pc:chgData name="Soujanya Pagadala" userId="S::soujanya.pagadala@commlabindia.com::38ae3ed3-c525-4044-9d1f-ff4e14266c96" providerId="AD" clId="Web-{87601482-5811-4C6B-B1C0-BB2F9FCAED8D}" dt="2020-04-23T12:59:05.309" v="19"/>
        <pc:sldMkLst>
          <pc:docMk/>
          <pc:sldMk cId="2439387670" sldId="949"/>
        </pc:sldMkLst>
        <pc:grpChg chg="add del">
          <ac:chgData name="Soujanya Pagadala" userId="S::soujanya.pagadala@commlabindia.com::38ae3ed3-c525-4044-9d1f-ff4e14266c96" providerId="AD" clId="Web-{87601482-5811-4C6B-B1C0-BB2F9FCAED8D}" dt="2020-04-23T12:59:01.309" v="17"/>
          <ac:grpSpMkLst>
            <pc:docMk/>
            <pc:sldMk cId="2439387670" sldId="949"/>
            <ac:grpSpMk id="17" creationId="{BA55CDF4-CD51-45BE-9313-2523C7E443B1}"/>
          </ac:grpSpMkLst>
        </pc:grpChg>
        <pc:picChg chg="add">
          <ac:chgData name="Soujanya Pagadala" userId="S::soujanya.pagadala@commlabindia.com::38ae3ed3-c525-4044-9d1f-ff4e14266c96" providerId="AD" clId="Web-{87601482-5811-4C6B-B1C0-BB2F9FCAED8D}" dt="2020-04-23T12:59:05.309" v="19"/>
          <ac:picMkLst>
            <pc:docMk/>
            <pc:sldMk cId="2439387670" sldId="949"/>
            <ac:picMk id="4" creationId="{4F062A75-D268-4EC4-BF0E-9F95C87E1D5D}"/>
          </ac:picMkLst>
        </pc:picChg>
        <pc:picChg chg="del">
          <ac:chgData name="Soujanya Pagadala" userId="S::soujanya.pagadala@commlabindia.com::38ae3ed3-c525-4044-9d1f-ff4e14266c96" providerId="AD" clId="Web-{87601482-5811-4C6B-B1C0-BB2F9FCAED8D}" dt="2020-04-23T12:59:04.231" v="18"/>
          <ac:picMkLst>
            <pc:docMk/>
            <pc:sldMk cId="2439387670" sldId="949"/>
            <ac:picMk id="22" creationId="{852BFEA8-6CCD-4844-8B32-2F6278B07FD3}"/>
          </ac:picMkLst>
        </pc:picChg>
      </pc:sldChg>
      <pc:sldChg chg="addSp delSp">
        <pc:chgData name="Soujanya Pagadala" userId="S::soujanya.pagadala@commlabindia.com::38ae3ed3-c525-4044-9d1f-ff4e14266c96" providerId="AD" clId="Web-{87601482-5811-4C6B-B1C0-BB2F9FCAED8D}" dt="2020-04-23T12:57:57.635" v="7"/>
        <pc:sldMkLst>
          <pc:docMk/>
          <pc:sldMk cId="607649328" sldId="951"/>
        </pc:sldMkLst>
        <pc:picChg chg="add">
          <ac:chgData name="Soujanya Pagadala" userId="S::soujanya.pagadala@commlabindia.com::38ae3ed3-c525-4044-9d1f-ff4e14266c96" providerId="AD" clId="Web-{87601482-5811-4C6B-B1C0-BB2F9FCAED8D}" dt="2020-04-23T12:57:57.635" v="7"/>
          <ac:picMkLst>
            <pc:docMk/>
            <pc:sldMk cId="607649328" sldId="951"/>
            <ac:picMk id="2" creationId="{E11CA9E1-07ED-4A86-9EC4-C513C13DD8DB}"/>
          </ac:picMkLst>
        </pc:picChg>
        <pc:picChg chg="del">
          <ac:chgData name="Soujanya Pagadala" userId="S::soujanya.pagadala@commlabindia.com::38ae3ed3-c525-4044-9d1f-ff4e14266c96" providerId="AD" clId="Web-{87601482-5811-4C6B-B1C0-BB2F9FCAED8D}" dt="2020-04-23T12:57:56.666" v="6"/>
          <ac:picMkLst>
            <pc:docMk/>
            <pc:sldMk cId="607649328" sldId="951"/>
            <ac:picMk id="62" creationId="{56C9503A-4789-4DA7-96BE-7A98B80B3B71}"/>
          </ac:picMkLst>
        </pc:picChg>
      </pc:sldChg>
      <pc:sldChg chg="addSp">
        <pc:chgData name="Soujanya Pagadala" userId="S::soujanya.pagadala@commlabindia.com::38ae3ed3-c525-4044-9d1f-ff4e14266c96" providerId="AD" clId="Web-{87601482-5811-4C6B-B1C0-BB2F9FCAED8D}" dt="2020-04-23T12:58:02.776" v="8"/>
        <pc:sldMkLst>
          <pc:docMk/>
          <pc:sldMk cId="3901774810" sldId="952"/>
        </pc:sldMkLst>
        <pc:picChg chg="add">
          <ac:chgData name="Soujanya Pagadala" userId="S::soujanya.pagadala@commlabindia.com::38ae3ed3-c525-4044-9d1f-ff4e14266c96" providerId="AD" clId="Web-{87601482-5811-4C6B-B1C0-BB2F9FCAED8D}" dt="2020-04-23T12:58:02.776" v="8"/>
          <ac:picMkLst>
            <pc:docMk/>
            <pc:sldMk cId="3901774810" sldId="952"/>
            <ac:picMk id="2" creationId="{280B89BA-F57C-4249-9299-F47BF3A023C4}"/>
          </ac:picMkLst>
        </pc:picChg>
      </pc:sldChg>
      <pc:sldChg chg="addSp delSp">
        <pc:chgData name="Soujanya Pagadala" userId="S::soujanya.pagadala@commlabindia.com::38ae3ed3-c525-4044-9d1f-ff4e14266c96" providerId="AD" clId="Web-{87601482-5811-4C6B-B1C0-BB2F9FCAED8D}" dt="2020-04-23T12:58:07.166" v="10"/>
        <pc:sldMkLst>
          <pc:docMk/>
          <pc:sldMk cId="3205012696" sldId="953"/>
        </pc:sldMkLst>
        <pc:picChg chg="add">
          <ac:chgData name="Soujanya Pagadala" userId="S::soujanya.pagadala@commlabindia.com::38ae3ed3-c525-4044-9d1f-ff4e14266c96" providerId="AD" clId="Web-{87601482-5811-4C6B-B1C0-BB2F9FCAED8D}" dt="2020-04-23T12:58:07.166" v="10"/>
          <ac:picMkLst>
            <pc:docMk/>
            <pc:sldMk cId="3205012696" sldId="953"/>
            <ac:picMk id="2" creationId="{85B0DE55-ACE7-4681-BAEF-FFC1CBB8FD8A}"/>
          </ac:picMkLst>
        </pc:picChg>
        <pc:picChg chg="del">
          <ac:chgData name="Soujanya Pagadala" userId="S::soujanya.pagadala@commlabindia.com::38ae3ed3-c525-4044-9d1f-ff4e14266c96" providerId="AD" clId="Web-{87601482-5811-4C6B-B1C0-BB2F9FCAED8D}" dt="2020-04-23T12:58:06.416" v="9"/>
          <ac:picMkLst>
            <pc:docMk/>
            <pc:sldMk cId="3205012696" sldId="953"/>
            <ac:picMk id="61" creationId="{D975ACD3-8036-400E-8AC0-E5C9930CA85A}"/>
          </ac:picMkLst>
        </pc:picChg>
      </pc:sldChg>
      <pc:sldChg chg="addSp delSp">
        <pc:chgData name="Soujanya Pagadala" userId="S::soujanya.pagadala@commlabindia.com::38ae3ed3-c525-4044-9d1f-ff4e14266c96" providerId="AD" clId="Web-{87601482-5811-4C6B-B1C0-BB2F9FCAED8D}" dt="2020-04-23T12:58:11.261" v="12"/>
        <pc:sldMkLst>
          <pc:docMk/>
          <pc:sldMk cId="3978693257" sldId="954"/>
        </pc:sldMkLst>
        <pc:picChg chg="add">
          <ac:chgData name="Soujanya Pagadala" userId="S::soujanya.pagadala@commlabindia.com::38ae3ed3-c525-4044-9d1f-ff4e14266c96" providerId="AD" clId="Web-{87601482-5811-4C6B-B1C0-BB2F9FCAED8D}" dt="2020-04-23T12:58:11.261" v="12"/>
          <ac:picMkLst>
            <pc:docMk/>
            <pc:sldMk cId="3978693257" sldId="954"/>
            <ac:picMk id="2" creationId="{5950103D-C9AA-467A-B876-1E1F0E3C50BC}"/>
          </ac:picMkLst>
        </pc:picChg>
        <pc:picChg chg="del">
          <ac:chgData name="Soujanya Pagadala" userId="S::soujanya.pagadala@commlabindia.com::38ae3ed3-c525-4044-9d1f-ff4e14266c96" providerId="AD" clId="Web-{87601482-5811-4C6B-B1C0-BB2F9FCAED8D}" dt="2020-04-23T12:58:10.370" v="11"/>
          <ac:picMkLst>
            <pc:docMk/>
            <pc:sldMk cId="3978693257" sldId="954"/>
            <ac:picMk id="40" creationId="{2D4499AC-72E1-47AB-A097-B880892C5663}"/>
          </ac:picMkLst>
        </pc:picChg>
      </pc:sldChg>
      <pc:sldChg chg="addSp delSp">
        <pc:chgData name="Soujanya Pagadala" userId="S::soujanya.pagadala@commlabindia.com::38ae3ed3-c525-4044-9d1f-ff4e14266c96" providerId="AD" clId="Web-{87601482-5811-4C6B-B1C0-BB2F9FCAED8D}" dt="2020-04-23T12:59:11.637" v="21"/>
        <pc:sldMkLst>
          <pc:docMk/>
          <pc:sldMk cId="2103705895" sldId="959"/>
        </pc:sldMkLst>
        <pc:picChg chg="add">
          <ac:chgData name="Soujanya Pagadala" userId="S::soujanya.pagadala@commlabindia.com::38ae3ed3-c525-4044-9d1f-ff4e14266c96" providerId="AD" clId="Web-{87601482-5811-4C6B-B1C0-BB2F9FCAED8D}" dt="2020-04-23T12:59:11.637" v="21"/>
          <ac:picMkLst>
            <pc:docMk/>
            <pc:sldMk cId="2103705895" sldId="959"/>
            <ac:picMk id="2" creationId="{0CA0338D-52FB-4577-83A0-C222C1035D67}"/>
          </ac:picMkLst>
        </pc:picChg>
        <pc:picChg chg="del">
          <ac:chgData name="Soujanya Pagadala" userId="S::soujanya.pagadala@commlabindia.com::38ae3ed3-c525-4044-9d1f-ff4e14266c96" providerId="AD" clId="Web-{87601482-5811-4C6B-B1C0-BB2F9FCAED8D}" dt="2020-04-23T12:59:09.950" v="20"/>
          <ac:picMkLst>
            <pc:docMk/>
            <pc:sldMk cId="2103705895" sldId="959"/>
            <ac:picMk id="28" creationId="{82134B82-ADBE-4B83-B137-53775FA51DA4}"/>
          </ac:picMkLst>
        </pc:picChg>
      </pc:sldChg>
      <pc:sldChg chg="addSp delSp">
        <pc:chgData name="Soujanya Pagadala" userId="S::soujanya.pagadala@commlabindia.com::38ae3ed3-c525-4044-9d1f-ff4e14266c96" providerId="AD" clId="Web-{87601482-5811-4C6B-B1C0-BB2F9FCAED8D}" dt="2020-04-23T12:59:19.450" v="23"/>
        <pc:sldMkLst>
          <pc:docMk/>
          <pc:sldMk cId="1781059881" sldId="960"/>
        </pc:sldMkLst>
        <pc:picChg chg="add">
          <ac:chgData name="Soujanya Pagadala" userId="S::soujanya.pagadala@commlabindia.com::38ae3ed3-c525-4044-9d1f-ff4e14266c96" providerId="AD" clId="Web-{87601482-5811-4C6B-B1C0-BB2F9FCAED8D}" dt="2020-04-23T12:59:19.450" v="23"/>
          <ac:picMkLst>
            <pc:docMk/>
            <pc:sldMk cId="1781059881" sldId="960"/>
            <ac:picMk id="2" creationId="{B59CAF3A-0E14-4D69-AE04-0511DEC11F4D}"/>
          </ac:picMkLst>
        </pc:picChg>
        <pc:picChg chg="del">
          <ac:chgData name="Soujanya Pagadala" userId="S::soujanya.pagadala@commlabindia.com::38ae3ed3-c525-4044-9d1f-ff4e14266c96" providerId="AD" clId="Web-{87601482-5811-4C6B-B1C0-BB2F9FCAED8D}" dt="2020-04-23T12:59:18.340" v="22"/>
          <ac:picMkLst>
            <pc:docMk/>
            <pc:sldMk cId="1781059881" sldId="960"/>
            <ac:picMk id="32" creationId="{88523E04-BC69-487C-8F74-3A8E9DE643C4}"/>
          </ac:picMkLst>
        </pc:picChg>
      </pc:sldChg>
      <pc:sldChg chg="addSp delSp">
        <pc:chgData name="Soujanya Pagadala" userId="S::soujanya.pagadala@commlabindia.com::38ae3ed3-c525-4044-9d1f-ff4e14266c96" providerId="AD" clId="Web-{87601482-5811-4C6B-B1C0-BB2F9FCAED8D}" dt="2020-04-23T12:57:47.182" v="3"/>
        <pc:sldMkLst>
          <pc:docMk/>
          <pc:sldMk cId="2402999254" sldId="1104"/>
        </pc:sldMkLst>
        <pc:picChg chg="add">
          <ac:chgData name="Soujanya Pagadala" userId="S::soujanya.pagadala@commlabindia.com::38ae3ed3-c525-4044-9d1f-ff4e14266c96" providerId="AD" clId="Web-{87601482-5811-4C6B-B1C0-BB2F9FCAED8D}" dt="2020-04-23T12:57:47.182" v="3"/>
          <ac:picMkLst>
            <pc:docMk/>
            <pc:sldMk cId="2402999254" sldId="1104"/>
            <ac:picMk id="4" creationId="{BD520172-4FE3-4C50-BC63-1F71C6D1ACE9}"/>
          </ac:picMkLst>
        </pc:picChg>
        <pc:picChg chg="del">
          <ac:chgData name="Soujanya Pagadala" userId="S::soujanya.pagadala@commlabindia.com::38ae3ed3-c525-4044-9d1f-ff4e14266c96" providerId="AD" clId="Web-{87601482-5811-4C6B-B1C0-BB2F9FCAED8D}" dt="2020-04-23T12:57:46.057" v="2"/>
          <ac:picMkLst>
            <pc:docMk/>
            <pc:sldMk cId="2402999254" sldId="1104"/>
            <ac:picMk id="54" creationId="{941900C9-B07C-4436-B395-DC2B904F3D39}"/>
          </ac:picMkLst>
        </pc:picChg>
      </pc:sldChg>
    </pc:docChg>
  </pc:docChgLst>
  <pc:docChgLst>
    <pc:chgData name="Soujanya Pagadala" userId="S::soujanya.pagadala@commlabindia.com::38ae3ed3-c525-4044-9d1f-ff4e14266c96" providerId="AD" clId="Web-{8F186095-F3FC-4BD8-9577-DA12DEECCD90}"/>
    <pc:docChg chg="modSld">
      <pc:chgData name="Soujanya Pagadala" userId="S::soujanya.pagadala@commlabindia.com::38ae3ed3-c525-4044-9d1f-ff4e14266c96" providerId="AD" clId="Web-{8F186095-F3FC-4BD8-9577-DA12DEECCD90}" dt="2020-06-17T14:44:14.495" v="2"/>
      <pc:docMkLst>
        <pc:docMk/>
      </pc:docMkLst>
      <pc:sldChg chg="addSp modSp">
        <pc:chgData name="Soujanya Pagadala" userId="S::soujanya.pagadala@commlabindia.com::38ae3ed3-c525-4044-9d1f-ff4e14266c96" providerId="AD" clId="Web-{8F186095-F3FC-4BD8-9577-DA12DEECCD90}" dt="2020-06-17T14:43:51.573" v="0"/>
        <pc:sldMkLst>
          <pc:docMk/>
          <pc:sldMk cId="3482558609" sldId="1260"/>
        </pc:sldMkLst>
        <pc:spChg chg="add mod">
          <ac:chgData name="Soujanya Pagadala" userId="S::soujanya.pagadala@commlabindia.com::38ae3ed3-c525-4044-9d1f-ff4e14266c96" providerId="AD" clId="Web-{8F186095-F3FC-4BD8-9577-DA12DEECCD90}" dt="2020-06-17T14:43:51.573" v="0"/>
          <ac:spMkLst>
            <pc:docMk/>
            <pc:sldMk cId="3482558609" sldId="1260"/>
            <ac:spMk id="2" creationId="{A00B91C7-F7C9-45C8-9B5B-81D3DD644DE9}"/>
          </ac:spMkLst>
        </pc:spChg>
      </pc:sldChg>
      <pc:sldChg chg="addSp modSp">
        <pc:chgData name="Soujanya Pagadala" userId="S::soujanya.pagadala@commlabindia.com::38ae3ed3-c525-4044-9d1f-ff4e14266c96" providerId="AD" clId="Web-{8F186095-F3FC-4BD8-9577-DA12DEECCD90}" dt="2020-06-17T14:43:54.463" v="1"/>
        <pc:sldMkLst>
          <pc:docMk/>
          <pc:sldMk cId="4093479796" sldId="1261"/>
        </pc:sldMkLst>
        <pc:spChg chg="add mod">
          <ac:chgData name="Soujanya Pagadala" userId="S::soujanya.pagadala@commlabindia.com::38ae3ed3-c525-4044-9d1f-ff4e14266c96" providerId="AD" clId="Web-{8F186095-F3FC-4BD8-9577-DA12DEECCD90}" dt="2020-06-17T14:43:54.463" v="1"/>
          <ac:spMkLst>
            <pc:docMk/>
            <pc:sldMk cId="4093479796" sldId="1261"/>
            <ac:spMk id="2" creationId="{6E45B530-E92C-4253-8EB2-E05D3BF9EC9D}"/>
          </ac:spMkLst>
        </pc:spChg>
      </pc:sldChg>
      <pc:sldChg chg="addSp modSp">
        <pc:chgData name="Soujanya Pagadala" userId="S::soujanya.pagadala@commlabindia.com::38ae3ed3-c525-4044-9d1f-ff4e14266c96" providerId="AD" clId="Web-{8F186095-F3FC-4BD8-9577-DA12DEECCD90}" dt="2020-06-17T14:44:14.495" v="2"/>
        <pc:sldMkLst>
          <pc:docMk/>
          <pc:sldMk cId="1979938316" sldId="1276"/>
        </pc:sldMkLst>
        <pc:spChg chg="add mod">
          <ac:chgData name="Soujanya Pagadala" userId="S::soujanya.pagadala@commlabindia.com::38ae3ed3-c525-4044-9d1f-ff4e14266c96" providerId="AD" clId="Web-{8F186095-F3FC-4BD8-9577-DA12DEECCD90}" dt="2020-06-17T14:44:14.495" v="2"/>
          <ac:spMkLst>
            <pc:docMk/>
            <pc:sldMk cId="1979938316" sldId="1276"/>
            <ac:spMk id="2" creationId="{E1681718-41AF-483F-9DA3-0C6A6A8D1B8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EA7C31-7CB6-41E6-BA30-A6F542E8035C}" type="datetimeFigureOut">
              <a:rPr lang="en-US" smtClean="0"/>
              <a:t>12/15/2020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FC3FC7-8E91-4F05-B462-9AC36CCB0C6B}" type="slidenum">
              <a:rPr lang="en-US" smtClean="0"/>
              <a:t>‹#›</a:t>
            </a:fld>
            <a:endParaRPr lang="en-US"/>
          </a:p>
        </p:txBody>
      </p:sp>
    </p:spTree>
    <p:extLst>
      <p:ext uri="{BB962C8B-B14F-4D97-AF65-F5344CB8AC3E}">
        <p14:creationId xmlns:p14="http://schemas.microsoft.com/office/powerpoint/2010/main" val="3037929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Welcome to the course ‘</a:t>
            </a:r>
            <a:r>
              <a:rPr lang="en-US" sz="1200" b="0">
                <a:solidFill>
                  <a:schemeClr val="bg1"/>
                </a:solidFill>
                <a:latin typeface="Arial" panose="020B0604020202020204" pitchFamily="34" charset="0"/>
                <a:cs typeface="Arial" panose="020B0604020202020204" pitchFamily="34" charset="0"/>
              </a:rPr>
              <a:t>Medication Administration’.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solidFill>
                <a:schemeClr val="bg1"/>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schemeClr val="bg1"/>
                </a:solidFill>
                <a:latin typeface="Arial" panose="020B0604020202020204" pitchFamily="34" charset="0"/>
                <a:cs typeface="Arial" panose="020B0604020202020204" pitchFamily="34" charset="0"/>
              </a:rPr>
              <a:t>Click START to begin.</a:t>
            </a:r>
          </a:p>
        </p:txBody>
      </p:sp>
      <p:sp>
        <p:nvSpPr>
          <p:cNvPr id="4" name="Slide Number Placeholder 3"/>
          <p:cNvSpPr>
            <a:spLocks noGrp="1"/>
          </p:cNvSpPr>
          <p:nvPr>
            <p:ph type="sldNum" sz="quarter" idx="10"/>
          </p:nvPr>
        </p:nvSpPr>
        <p:spPr/>
        <p:txBody>
          <a:bodyPr/>
          <a:lstStyle/>
          <a:p>
            <a:fld id="{45FC3FC7-8E91-4F05-B462-9AC36CCB0C6B}" type="slidenum">
              <a:rPr lang="en-US" smtClean="0"/>
              <a:t>1</a:t>
            </a:fld>
            <a:endParaRPr lang="en-US"/>
          </a:p>
        </p:txBody>
      </p:sp>
    </p:spTree>
    <p:extLst>
      <p:ext uri="{BB962C8B-B14F-4D97-AF65-F5344CB8AC3E}">
        <p14:creationId xmlns:p14="http://schemas.microsoft.com/office/powerpoint/2010/main" val="539906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Throughout the modules you will see some underlined terms on the screen that are strategically placed to alert you that there is additional information your state wants you to know about. </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When you see an underlined word, it is important to read the information by clicking it. </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Often this information is related to a specific state policy or procedure.</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45FC3FC7-8E91-4F05-B462-9AC36CCB0C6B}" type="slidenum">
              <a:rPr lang="en-US" smtClean="0"/>
              <a:t>10</a:t>
            </a:fld>
            <a:endParaRPr lang="en-US"/>
          </a:p>
        </p:txBody>
      </p:sp>
    </p:spTree>
    <p:extLst>
      <p:ext uri="{BB962C8B-B14F-4D97-AF65-F5344CB8AC3E}">
        <p14:creationId xmlns:p14="http://schemas.microsoft.com/office/powerpoint/2010/main" val="2860780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Throughout the modules, we will meet three fictional patients – Melissa, Chip, and Freddy. Their situations are typical of people you may be supporting. Getting to know them will help you apply the knowledge and skills you need when administering medication.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sng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Whenever you come across them in the course , you can quickly go through their medical history. </a:t>
            </a:r>
            <a:endParaRPr lang="en-US" sz="1200" b="0" strike="sng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strike="sngStrike"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t>Click each image for the medical history. </a:t>
            </a:r>
            <a:endParaRPr lang="en-IN" sz="1200" b="0" i="0" strike="sngStrike" kern="1200">
              <a:solidFill>
                <a:schemeClr val="tx1"/>
              </a:solidFill>
              <a:effectLst/>
              <a:latin typeface="+mn-lt"/>
              <a:ea typeface="+mn-ea"/>
              <a:cs typeface="+mn-cs"/>
            </a:endParaRPr>
          </a:p>
          <a:p>
            <a:endParaRPr lang="en-IN" b="0"/>
          </a:p>
        </p:txBody>
      </p:sp>
      <p:sp>
        <p:nvSpPr>
          <p:cNvPr id="4" name="Slide Number Placeholder 3"/>
          <p:cNvSpPr>
            <a:spLocks noGrp="1"/>
          </p:cNvSpPr>
          <p:nvPr>
            <p:ph type="sldNum" sz="quarter" idx="5"/>
          </p:nvPr>
        </p:nvSpPr>
        <p:spPr/>
        <p:txBody>
          <a:bodyPr/>
          <a:lstStyle/>
          <a:p>
            <a:fld id="{45FC3FC7-8E91-4F05-B462-9AC36CCB0C6B}" type="slidenum">
              <a:rPr lang="en-US" smtClean="0"/>
              <a:t>11</a:t>
            </a:fld>
            <a:endParaRPr lang="en-US"/>
          </a:p>
        </p:txBody>
      </p:sp>
    </p:spTree>
    <p:extLst>
      <p:ext uri="{BB962C8B-B14F-4D97-AF65-F5344CB8AC3E}">
        <p14:creationId xmlns:p14="http://schemas.microsoft.com/office/powerpoint/2010/main" val="3354962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Melissa is a 29-year-old woman with many diagnoses. </a:t>
            </a:r>
          </a:p>
          <a:p>
            <a:endParaRPr lang="en-US" sz="1200" kern="1200" dirty="0">
              <a:solidFill>
                <a:schemeClr val="tx1"/>
              </a:solidFill>
              <a:effectLst/>
              <a:latin typeface="+mn-lt"/>
              <a:ea typeface="+mn-ea"/>
              <a:cs typeface="+mn-cs"/>
            </a:endParaRPr>
          </a:p>
          <a:p>
            <a:r>
              <a:rPr lang="en-US" sz="1200" i="0" kern="1200" dirty="0">
                <a:solidFill>
                  <a:schemeClr val="tx1"/>
                </a:solidFill>
                <a:effectLst/>
                <a:latin typeface="+mn-lt"/>
                <a:ea typeface="+mn-ea"/>
                <a:cs typeface="+mn-cs"/>
              </a:rPr>
              <a:t>Click </a:t>
            </a:r>
            <a:r>
              <a:rPr lang="en-US" sz="1200" b="0" i="0" kern="1200" dirty="0">
                <a:solidFill>
                  <a:schemeClr val="tx1"/>
                </a:solidFill>
                <a:effectLst/>
                <a:latin typeface="+mn-lt"/>
                <a:ea typeface="+mn-ea"/>
                <a:cs typeface="+mn-cs"/>
              </a:rPr>
              <a:t>Continue</a:t>
            </a:r>
            <a:r>
              <a:rPr lang="en-US" sz="1200" i="0" kern="1200" dirty="0">
                <a:solidFill>
                  <a:schemeClr val="tx1"/>
                </a:solidFill>
                <a:effectLst/>
                <a:latin typeface="+mn-lt"/>
                <a:ea typeface="+mn-ea"/>
                <a:cs typeface="+mn-cs"/>
              </a:rPr>
              <a:t>.</a:t>
            </a:r>
            <a:endParaRPr lang="en-IN" i="0" dirty="0"/>
          </a:p>
        </p:txBody>
      </p:sp>
      <p:sp>
        <p:nvSpPr>
          <p:cNvPr id="4" name="Slide Number Placeholder 3"/>
          <p:cNvSpPr>
            <a:spLocks noGrp="1"/>
          </p:cNvSpPr>
          <p:nvPr>
            <p:ph type="sldNum" sz="quarter" idx="5"/>
          </p:nvPr>
        </p:nvSpPr>
        <p:spPr/>
        <p:txBody>
          <a:bodyPr/>
          <a:lstStyle/>
          <a:p>
            <a:fld id="{45FC3FC7-8E91-4F05-B462-9AC36CCB0C6B}" type="slidenum">
              <a:rPr lang="en-US" smtClean="0"/>
              <a:t>12</a:t>
            </a:fld>
            <a:endParaRPr lang="en-US"/>
          </a:p>
        </p:txBody>
      </p:sp>
    </p:spTree>
    <p:extLst>
      <p:ext uri="{BB962C8B-B14F-4D97-AF65-F5344CB8AC3E}">
        <p14:creationId xmlns:p14="http://schemas.microsoft.com/office/powerpoint/2010/main" val="204329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She has cerebral palsy (which means a brain disorder she was born with that resulted in limited movements and spasticity), seizure disorder (which is defined as episodes of uncontrolled, involuntary movement), intellectual disability, Aicardi’s syndrome (which is a rare condition in which the eyes and brain do not develop correctly), and scoliosis (which refers to a curve of the spine). </a:t>
            </a:r>
          </a:p>
          <a:p>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She needs total assistance in all Activities of Daily Living (ADLs). She cannot speak. She uses an adaptive cup holder that lets her drink independently. However, she must be supervised at all times when eating and swallowing medications because she has dysphagia (difficulty in swallowing).</a:t>
            </a:r>
          </a:p>
        </p:txBody>
      </p:sp>
      <p:sp>
        <p:nvSpPr>
          <p:cNvPr id="4" name="Slide Number Placeholder 3"/>
          <p:cNvSpPr>
            <a:spLocks noGrp="1"/>
          </p:cNvSpPr>
          <p:nvPr>
            <p:ph type="sldNum" sz="quarter" idx="5"/>
          </p:nvPr>
        </p:nvSpPr>
        <p:spPr/>
        <p:txBody>
          <a:bodyPr/>
          <a:lstStyle/>
          <a:p>
            <a:fld id="{45FC3FC7-8E91-4F05-B462-9AC36CCB0C6B}" type="slidenum">
              <a:rPr lang="en-US" smtClean="0"/>
              <a:t>13</a:t>
            </a:fld>
            <a:endParaRPr lang="en-US"/>
          </a:p>
        </p:txBody>
      </p:sp>
    </p:spTree>
    <p:extLst>
      <p:ext uri="{BB962C8B-B14F-4D97-AF65-F5344CB8AC3E}">
        <p14:creationId xmlns:p14="http://schemas.microsoft.com/office/powerpoint/2010/main" val="2252169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Chip is a 45-year-old man with Trisomy 21 (Down Syndrome). </a:t>
            </a:r>
          </a:p>
          <a:p>
            <a:endParaRPr lang="en-US" sz="1200" b="0" i="1"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Click Continue.</a:t>
            </a:r>
            <a:endParaRPr lang="en-IN" b="0" i="0"/>
          </a:p>
        </p:txBody>
      </p:sp>
      <p:sp>
        <p:nvSpPr>
          <p:cNvPr id="4" name="Slide Number Placeholder 3"/>
          <p:cNvSpPr>
            <a:spLocks noGrp="1"/>
          </p:cNvSpPr>
          <p:nvPr>
            <p:ph type="sldNum" sz="quarter" idx="5"/>
          </p:nvPr>
        </p:nvSpPr>
        <p:spPr/>
        <p:txBody>
          <a:bodyPr/>
          <a:lstStyle/>
          <a:p>
            <a:fld id="{45FC3FC7-8E91-4F05-B462-9AC36CCB0C6B}" type="slidenum">
              <a:rPr lang="en-US" smtClean="0"/>
              <a:t>14</a:t>
            </a:fld>
            <a:endParaRPr lang="en-US"/>
          </a:p>
        </p:txBody>
      </p:sp>
    </p:spTree>
    <p:extLst>
      <p:ext uri="{BB962C8B-B14F-4D97-AF65-F5344CB8AC3E}">
        <p14:creationId xmlns:p14="http://schemas.microsoft.com/office/powerpoint/2010/main" val="26998942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He has moderate to severe intellectual disability. He speaks in single words and short sentences. Chip can label things or point to things he wants, but he cannot explain how he feels. </a:t>
            </a:r>
          </a:p>
          <a:p>
            <a:endParaRPr lang="en-US" sz="1200" b="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Chip has multiple physical problems and was born with heart disease and takes two different heart medications each day. He also takes medications for hypothyroidism (meaning low thyroid hormone), hypertension (referred to high blood pressure), arthritis (which means red, swollen painful joints), COPD (which is a chronic lung disease), and GERD (which is called as Gastroesophageal Reflux Disease, often causes heartburn). </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Chip has an anxiety disorder so at times he may be afraid or uneasy and he can show hyperactivity and self- destructive behavior (such as head slapping and pacing) when he is anxious. This condition is treated with a medication given 2 times a day and PRN for documented targeted symptoms. </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Chip lives in a home in the community with two other people. He is picked up daily to attend a day program where he works on various projects.</a:t>
            </a:r>
          </a:p>
        </p:txBody>
      </p:sp>
      <p:sp>
        <p:nvSpPr>
          <p:cNvPr id="4" name="Slide Number Placeholder 3"/>
          <p:cNvSpPr>
            <a:spLocks noGrp="1"/>
          </p:cNvSpPr>
          <p:nvPr>
            <p:ph type="sldNum" sz="quarter" idx="5"/>
          </p:nvPr>
        </p:nvSpPr>
        <p:spPr/>
        <p:txBody>
          <a:bodyPr/>
          <a:lstStyle/>
          <a:p>
            <a:fld id="{45FC3FC7-8E91-4F05-B462-9AC36CCB0C6B}" type="slidenum">
              <a:rPr lang="en-US" smtClean="0"/>
              <a:t>15</a:t>
            </a:fld>
            <a:endParaRPr lang="en-US"/>
          </a:p>
        </p:txBody>
      </p:sp>
    </p:spTree>
    <p:extLst>
      <p:ext uri="{BB962C8B-B14F-4D97-AF65-F5344CB8AC3E}">
        <p14:creationId xmlns:p14="http://schemas.microsoft.com/office/powerpoint/2010/main" val="1720300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Freddy is a 30-year-old man with schizophrenia (severe, chronic, disabling brain disorder often associated with symptoms such as hearing voices, belief that people are reading their mind and / plotting to hurt them. As a result of the symptoms the person may withdraw and live in constant fear). </a:t>
            </a:r>
          </a:p>
          <a:p>
            <a:endParaRPr lang="en-US" sz="1200" b="0" i="1"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Click </a:t>
            </a:r>
            <a:r>
              <a:rPr lang="en-US" sz="1200" b="0" i="0" u="none" kern="1200" dirty="0">
                <a:solidFill>
                  <a:schemeClr val="tx1"/>
                </a:solidFill>
                <a:effectLst/>
                <a:latin typeface="+mn-lt"/>
                <a:ea typeface="+mn-ea"/>
                <a:cs typeface="+mn-cs"/>
              </a:rPr>
              <a:t>Continue.</a:t>
            </a:r>
            <a:endParaRPr lang="en-IN" b="0" i="0" u="none" dirty="0"/>
          </a:p>
        </p:txBody>
      </p:sp>
      <p:sp>
        <p:nvSpPr>
          <p:cNvPr id="4" name="Slide Number Placeholder 3"/>
          <p:cNvSpPr>
            <a:spLocks noGrp="1"/>
          </p:cNvSpPr>
          <p:nvPr>
            <p:ph type="sldNum" sz="quarter" idx="5"/>
          </p:nvPr>
        </p:nvSpPr>
        <p:spPr/>
        <p:txBody>
          <a:bodyPr/>
          <a:lstStyle/>
          <a:p>
            <a:fld id="{45FC3FC7-8E91-4F05-B462-9AC36CCB0C6B}" type="slidenum">
              <a:rPr lang="en-US" smtClean="0"/>
              <a:t>16</a:t>
            </a:fld>
            <a:endParaRPr lang="en-US"/>
          </a:p>
        </p:txBody>
      </p:sp>
    </p:spTree>
    <p:extLst>
      <p:ext uri="{BB962C8B-B14F-4D97-AF65-F5344CB8AC3E}">
        <p14:creationId xmlns:p14="http://schemas.microsoft.com/office/powerpoint/2010/main" val="1798811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Freddy lives in a supported housing apartment with two other gentlemen. He interacts with his roommates and has a good relationship with them and often includes them in his plans.  </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He works part-time two mornings a week at the local supermarket and likes to go to the clubhouse two to three times a week. He is learning to self-administer and packages his medication weekly according to his medication plan. </a:t>
            </a:r>
          </a:p>
          <a:p>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Freddy uses the bus to get back and forth to work, the clubhouse and appointments. Usually he manages his appointments, work schedule and social activities on his own. </a:t>
            </a:r>
            <a:br>
              <a:rPr lang="en-US" sz="1200" b="0" kern="1200">
                <a:solidFill>
                  <a:schemeClr val="tx1"/>
                </a:solidFill>
                <a:effectLst/>
                <a:latin typeface="+mn-lt"/>
                <a:ea typeface="+mn-ea"/>
                <a:cs typeface="+mn-cs"/>
              </a:rPr>
            </a:br>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Currently he is on six medications that he takes twice a day. The medications he takes regularly are for high blood pressure, high cholesterol, constipation and to control his symptoms of schizophrenia. He also has 2 PRN medications for anxiety and sleep. </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Freddy knows the names of his medications and can tell when he needs to take them. When asked, he does not know the purpose or side effects of his medications. </a:t>
            </a: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He takes his medications consistently in the </a:t>
            </a:r>
            <a:r>
              <a:rPr lang="en-US" sz="1200" b="1" kern="1200">
                <a:solidFill>
                  <a:schemeClr val="tx1"/>
                </a:solidFill>
                <a:effectLst/>
                <a:latin typeface="+mn-lt"/>
                <a:ea typeface="+mn-ea"/>
                <a:cs typeface="+mn-cs"/>
              </a:rPr>
              <a:t>morning</a:t>
            </a:r>
            <a:r>
              <a:rPr lang="en-US" sz="1200" b="0" kern="1200">
                <a:solidFill>
                  <a:schemeClr val="tx1"/>
                </a:solidFill>
                <a:effectLst/>
                <a:latin typeface="+mn-lt"/>
                <a:ea typeface="+mn-ea"/>
                <a:cs typeface="+mn-cs"/>
              </a:rPr>
              <a:t> but forgets at times to take his </a:t>
            </a:r>
            <a:r>
              <a:rPr lang="en-US" sz="1200" b="1" kern="1200">
                <a:solidFill>
                  <a:schemeClr val="tx1"/>
                </a:solidFill>
                <a:effectLst/>
                <a:latin typeface="+mn-lt"/>
                <a:ea typeface="+mn-ea"/>
                <a:cs typeface="+mn-cs"/>
              </a:rPr>
              <a:t>evening</a:t>
            </a:r>
            <a:r>
              <a:rPr lang="en-US" sz="1200" b="0" kern="1200">
                <a:solidFill>
                  <a:schemeClr val="tx1"/>
                </a:solidFill>
                <a:effectLst/>
                <a:latin typeface="+mn-lt"/>
                <a:ea typeface="+mn-ea"/>
                <a:cs typeface="+mn-cs"/>
              </a:rPr>
              <a:t> medications. Direct support staff work with Freddy to find reminder solutions for his </a:t>
            </a:r>
            <a:r>
              <a:rPr lang="en-US" sz="1200" b="1" kern="1200">
                <a:solidFill>
                  <a:schemeClr val="tx1"/>
                </a:solidFill>
                <a:effectLst/>
                <a:latin typeface="+mn-lt"/>
                <a:ea typeface="+mn-ea"/>
                <a:cs typeface="+mn-cs"/>
              </a:rPr>
              <a:t>evening</a:t>
            </a:r>
            <a:r>
              <a:rPr lang="en-US" sz="1200" b="0" kern="1200">
                <a:solidFill>
                  <a:schemeClr val="tx1"/>
                </a:solidFill>
                <a:effectLst/>
                <a:latin typeface="+mn-lt"/>
                <a:ea typeface="+mn-ea"/>
                <a:cs typeface="+mn-cs"/>
              </a:rPr>
              <a:t> </a:t>
            </a:r>
            <a:r>
              <a:rPr lang="en-US" sz="1200" b="1" kern="1200">
                <a:solidFill>
                  <a:schemeClr val="tx1"/>
                </a:solidFill>
                <a:effectLst/>
                <a:latin typeface="+mn-lt"/>
                <a:ea typeface="+mn-ea"/>
                <a:cs typeface="+mn-cs"/>
              </a:rPr>
              <a:t>medications.</a:t>
            </a:r>
            <a:endParaRPr lang="en-IN" sz="1200" b="1" kern="1200">
              <a:solidFill>
                <a:schemeClr val="tx1"/>
              </a:solidFill>
              <a:effectLst/>
              <a:latin typeface="+mn-lt"/>
              <a:ea typeface="+mn-ea"/>
              <a:cs typeface="+mn-cs"/>
            </a:endParaRPr>
          </a:p>
          <a:p>
            <a:endParaRPr lang="en-US" sz="1200" b="0" kern="1200">
              <a:solidFill>
                <a:schemeClr val="tx1"/>
              </a:solidFill>
              <a:effectLst/>
              <a:latin typeface="+mn-lt"/>
              <a:ea typeface="+mn-ea"/>
              <a:cs typeface="+mn-cs"/>
            </a:endParaRPr>
          </a:p>
          <a:p>
            <a:r>
              <a:rPr lang="en-US" sz="1200" b="0" kern="1200">
                <a:solidFill>
                  <a:schemeClr val="tx1"/>
                </a:solidFill>
                <a:effectLst/>
                <a:latin typeface="+mn-lt"/>
                <a:ea typeface="+mn-ea"/>
                <a:cs typeface="+mn-cs"/>
              </a:rPr>
              <a:t>When Freddy’s schizophrenia symptoms increase, he becomes less independent, he isolates in his room, sleeps more during the day and </a:t>
            </a:r>
            <a:r>
              <a:rPr lang="en-US" sz="1200" b="0" u="none" kern="1200">
                <a:solidFill>
                  <a:schemeClr val="tx1"/>
                </a:solidFill>
                <a:effectLst/>
                <a:latin typeface="+mn-lt"/>
                <a:ea typeface="+mn-ea"/>
                <a:cs typeface="+mn-cs"/>
              </a:rPr>
              <a:t>refuses </a:t>
            </a:r>
            <a:r>
              <a:rPr lang="en-US" sz="1200" b="0" kern="1200">
                <a:solidFill>
                  <a:schemeClr val="tx1"/>
                </a:solidFill>
                <a:effectLst/>
                <a:latin typeface="+mn-lt"/>
                <a:ea typeface="+mn-ea"/>
                <a:cs typeface="+mn-cs"/>
              </a:rPr>
              <a:t>his medication. His hygiene and housekeeping duties also </a:t>
            </a:r>
            <a:r>
              <a:rPr lang="en-US" sz="1200" b="0" u="none" kern="1200">
                <a:solidFill>
                  <a:schemeClr val="tx1"/>
                </a:solidFill>
                <a:effectLst/>
                <a:latin typeface="+mn-lt"/>
                <a:ea typeface="+mn-ea"/>
                <a:cs typeface="+mn-cs"/>
              </a:rPr>
              <a:t>decline</a:t>
            </a:r>
            <a:r>
              <a:rPr lang="en-US" sz="1200" b="0" kern="1200">
                <a:solidFill>
                  <a:schemeClr val="tx1"/>
                </a:solidFill>
                <a:effectLst/>
                <a:latin typeface="+mn-lt"/>
                <a:ea typeface="+mn-ea"/>
                <a:cs typeface="+mn-cs"/>
              </a:rPr>
              <a:t>. At this time Freddy needs more support and guidance.</a:t>
            </a:r>
            <a:endParaRPr lang="en-IN"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17</a:t>
            </a:fld>
            <a:endParaRPr lang="en-US"/>
          </a:p>
        </p:txBody>
      </p:sp>
    </p:spTree>
    <p:extLst>
      <p:ext uri="{BB962C8B-B14F-4D97-AF65-F5344CB8AC3E}">
        <p14:creationId xmlns:p14="http://schemas.microsoft.com/office/powerpoint/2010/main" val="29735596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Think for a moment about what it takes to build a safe, sturdy house. The three most important parts are the foundation, the walls, and the roof. If they are not well built, your house will be unsafe.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Similarly, the information in the three sections of this course provides you the three most important basic concepts. This information will help you administer medications accurately and safely.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You will also be prepared to add to your basic knowledge as you work and learn more.</a:t>
            </a:r>
            <a:endParaRPr lang="en-IN"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18</a:t>
            </a:fld>
            <a:endParaRPr lang="en-US"/>
          </a:p>
        </p:txBody>
      </p:sp>
    </p:spTree>
    <p:extLst>
      <p:ext uri="{BB962C8B-B14F-4D97-AF65-F5344CB8AC3E}">
        <p14:creationId xmlns:p14="http://schemas.microsoft.com/office/powerpoint/2010/main" val="23417505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section 1, you will learn the basics of medication administration.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 section explains three important principles to keep in mind whenever you administer a medication. It describes the Cycle of Responsibility. It also explains different medications and their effects on the body.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Section 1 is your foundation.</a:t>
            </a:r>
            <a:endParaRPr lang="en-IN" dirty="0"/>
          </a:p>
          <a:p>
            <a:endParaRPr lang="en-IN" dirty="0"/>
          </a:p>
        </p:txBody>
      </p:sp>
      <p:sp>
        <p:nvSpPr>
          <p:cNvPr id="4" name="Slide Number Placeholder 3"/>
          <p:cNvSpPr>
            <a:spLocks noGrp="1"/>
          </p:cNvSpPr>
          <p:nvPr>
            <p:ph type="sldNum" sz="quarter" idx="5"/>
          </p:nvPr>
        </p:nvSpPr>
        <p:spPr/>
        <p:txBody>
          <a:bodyPr/>
          <a:lstStyle/>
          <a:p>
            <a:fld id="{45FC3FC7-8E91-4F05-B462-9AC36CCB0C6B}" type="slidenum">
              <a:rPr lang="en-US" smtClean="0"/>
              <a:t>19</a:t>
            </a:fld>
            <a:endParaRPr lang="en-US"/>
          </a:p>
        </p:txBody>
      </p:sp>
    </p:spTree>
    <p:extLst>
      <p:ext uri="{BB962C8B-B14F-4D97-AF65-F5344CB8AC3E}">
        <p14:creationId xmlns:p14="http://schemas.microsoft.com/office/powerpoint/2010/main" val="622131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As direct support staff you will have the privilege of administering medications to the people you support. How you handle this major responsibility can make a big difference in the quality of their lives.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It is your responsibility to help create an environment where you can give medications safely, watch for changes in the people you support and report your observations so that others know whether a medication is working or not.</a:t>
            </a:r>
          </a:p>
          <a:p>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this course you will learn how to administer medications in a mindful, error-free manner. This means administering medications in a careful way, using a step-by-step process, and thinking about why each step is important as you do it. If you conscientiously follow the steps each time you administer medication, you will not make a medication error, which could hurt the people you support.</a:t>
            </a:r>
          </a:p>
          <a:p>
            <a:endParaRPr lang="en-IN" sz="1200" b="0" strike="sngStrike" kern="1200" dirty="0">
              <a:solidFill>
                <a:schemeClr val="tx1"/>
              </a:solidFill>
              <a:effectLst/>
              <a:latin typeface="+mn-lt"/>
              <a:ea typeface="+mn-ea"/>
              <a:cs typeface="+mn-cs"/>
            </a:endParaRPr>
          </a:p>
          <a:p>
            <a:r>
              <a:rPr lang="en-IN" sz="1200" b="0" i="0" strike="noStrike" kern="1200" dirty="0">
                <a:solidFill>
                  <a:schemeClr val="tx1"/>
                </a:solidFill>
                <a:effectLst/>
                <a:latin typeface="+mn-lt"/>
                <a:ea typeface="+mn-ea"/>
                <a:cs typeface="+mn-cs"/>
              </a:rPr>
              <a:t>Click the tab for a quick note on terminology</a:t>
            </a:r>
            <a:r>
              <a:rPr lang="en-IN" sz="1200" b="0" i="0" strike="noStrike" kern="1200" baseline="0" dirty="0">
                <a:solidFill>
                  <a:schemeClr val="tx1"/>
                </a:solidFill>
                <a:effectLst/>
                <a:latin typeface="+mn-lt"/>
                <a:ea typeface="+mn-ea"/>
                <a:cs typeface="+mn-cs"/>
              </a:rPr>
              <a:t> used </a:t>
            </a:r>
            <a:r>
              <a:rPr lang="en-IN" sz="1200" b="0" i="0" strike="noStrike" kern="1200" dirty="0">
                <a:solidFill>
                  <a:schemeClr val="tx1"/>
                </a:solidFill>
                <a:effectLst/>
                <a:latin typeface="+mn-lt"/>
                <a:ea typeface="+mn-ea"/>
                <a:cs typeface="+mn-cs"/>
              </a:rPr>
              <a:t>and important dates.</a:t>
            </a:r>
          </a:p>
          <a:p>
            <a:r>
              <a:rPr lang="en-US" sz="1200" b="0" kern="1200" dirty="0">
                <a:solidFill>
                  <a:schemeClr val="tx1"/>
                </a:solidFill>
                <a:effectLst/>
                <a:latin typeface="+mn-lt"/>
                <a:ea typeface="+mn-ea"/>
                <a:cs typeface="+mn-cs"/>
              </a:rPr>
              <a:t> </a:t>
            </a:r>
            <a:endParaRPr lang="en-IN" sz="1200" b="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IN" dirty="0"/>
          </a:p>
        </p:txBody>
      </p:sp>
      <p:sp>
        <p:nvSpPr>
          <p:cNvPr id="4" name="Slide Number Placeholder 3"/>
          <p:cNvSpPr>
            <a:spLocks noGrp="1"/>
          </p:cNvSpPr>
          <p:nvPr>
            <p:ph type="sldNum" sz="quarter" idx="5"/>
          </p:nvPr>
        </p:nvSpPr>
        <p:spPr/>
        <p:txBody>
          <a:bodyPr/>
          <a:lstStyle/>
          <a:p>
            <a:fld id="{45FC3FC7-8E91-4F05-B462-9AC36CCB0C6B}" type="slidenum">
              <a:rPr lang="en-US" smtClean="0"/>
              <a:t>2</a:t>
            </a:fld>
            <a:endParaRPr lang="en-US"/>
          </a:p>
        </p:txBody>
      </p:sp>
    </p:spTree>
    <p:extLst>
      <p:ext uri="{BB962C8B-B14F-4D97-AF65-F5344CB8AC3E}">
        <p14:creationId xmlns:p14="http://schemas.microsoft.com/office/powerpoint/2010/main" val="39750495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In section 2, you will learn </a:t>
            </a:r>
            <a:r>
              <a:rPr lang="en-US" sz="1200" b="0" i="0" kern="1200" dirty="0">
                <a:solidFill>
                  <a:schemeClr val="tx1"/>
                </a:solidFill>
                <a:effectLst/>
                <a:latin typeface="+mn-lt"/>
                <a:ea typeface="+mn-ea"/>
                <a:cs typeface="+mn-cs"/>
              </a:rPr>
              <a:t>how to administer medications in a safe manner.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This section explains how to observe and report information, control infection, take vital signs, and follow the</a:t>
            </a:r>
            <a:r>
              <a:rPr lang="en-IN"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step-by-step procedure for administering medications. It will also cover participating in self-administering medications and administering psychotropic medications. </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Section 2 is the core of</a:t>
            </a:r>
            <a:r>
              <a:rPr lang="en-IN" sz="1200" b="0"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the process. Think of section 2 as the walls of the house. They are built on the foundation and are needed to support the roof.</a:t>
            </a:r>
            <a:endParaRPr lang="en-IN"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20</a:t>
            </a:fld>
            <a:endParaRPr lang="en-US"/>
          </a:p>
        </p:txBody>
      </p:sp>
    </p:spTree>
    <p:extLst>
      <p:ext uri="{BB962C8B-B14F-4D97-AF65-F5344CB8AC3E}">
        <p14:creationId xmlns:p14="http://schemas.microsoft.com/office/powerpoint/2010/main" val="3196988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section 3, you will learn how to manage medication administration.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After you administer a medication, your job is not done. You must document that you administered it and store the medication properly.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Also, you must communicate with the Health Care Provider, receive medications from the pharmacy, and order refills on time. Managing medication administration is just as important as giving the medications, and like the roof of the house, protecting everything under it.</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After completing all these 3 sections, you’ll be provided a final assessment. </a:t>
            </a:r>
            <a:endParaRPr lang="en-IN" sz="1200" b="0" kern="1200" dirty="0">
              <a:solidFill>
                <a:schemeClr val="tx1"/>
              </a:solidFill>
              <a:effectLst/>
              <a:latin typeface="+mn-lt"/>
              <a:ea typeface="+mn-ea"/>
              <a:cs typeface="+mn-cs"/>
            </a:endParaRPr>
          </a:p>
          <a:p>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21</a:t>
            </a:fld>
            <a:endParaRPr lang="en-US"/>
          </a:p>
        </p:txBody>
      </p:sp>
    </p:spTree>
    <p:extLst>
      <p:ext uri="{BB962C8B-B14F-4D97-AF65-F5344CB8AC3E}">
        <p14:creationId xmlns:p14="http://schemas.microsoft.com/office/powerpoint/2010/main" val="3355611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You must make sure that the environment where</a:t>
            </a:r>
            <a:r>
              <a:rPr lang="en-US" sz="1200" b="1" kern="1200" dirty="0">
                <a:solidFill>
                  <a:schemeClr val="tx1"/>
                </a:solidFill>
                <a:effectLst/>
                <a:latin typeface="+mn-lt"/>
                <a:ea typeface="+mn-ea"/>
                <a:cs typeface="+mn-cs"/>
              </a:rPr>
              <a:t> </a:t>
            </a:r>
            <a:r>
              <a:rPr lang="en-US" sz="1200" b="0" kern="1200" dirty="0">
                <a:solidFill>
                  <a:schemeClr val="tx1"/>
                </a:solidFill>
                <a:effectLst/>
                <a:latin typeface="+mn-lt"/>
                <a:ea typeface="+mn-ea"/>
                <a:cs typeface="+mn-cs"/>
              </a:rPr>
              <a:t>you are working is clean. You must take all possible measures to reduce the spread of germs so that you do not contaminate the medication, yourself or the person you are supporting.</a:t>
            </a:r>
          </a:p>
          <a:p>
            <a:endParaRPr lang="en-IN" sz="1200" b="0" kern="1200" dirty="0">
              <a:solidFill>
                <a:schemeClr val="tx1"/>
              </a:solidFill>
              <a:effectLst/>
              <a:latin typeface="+mn-lt"/>
              <a:ea typeface="+mn-ea"/>
              <a:cs typeface="+mn-cs"/>
            </a:endParaRPr>
          </a:p>
          <a:p>
            <a:r>
              <a:rPr lang="en-IN" sz="1200" b="0" kern="1200" dirty="0">
                <a:solidFill>
                  <a:schemeClr val="tx1"/>
                </a:solidFill>
                <a:effectLst/>
                <a:latin typeface="+mn-lt"/>
                <a:ea typeface="+mn-ea"/>
                <a:cs typeface="+mn-cs"/>
              </a:rPr>
              <a:t>Let us start the fourth module – </a:t>
            </a:r>
            <a:r>
              <a:rPr lang="en-US" sz="1200" b="0" kern="1200" dirty="0">
                <a:solidFill>
                  <a:schemeClr val="tx1"/>
                </a:solidFill>
                <a:effectLst/>
                <a:latin typeface="+mn-lt"/>
                <a:ea typeface="+mn-ea"/>
                <a:cs typeface="+mn-cs"/>
              </a:rPr>
              <a:t>How to Prevent and Control Infection.</a:t>
            </a:r>
            <a:endParaRPr lang="en-IN"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22</a:t>
            </a:fld>
            <a:endParaRPr lang="en-US"/>
          </a:p>
        </p:txBody>
      </p:sp>
    </p:spTree>
    <p:extLst>
      <p:ext uri="{BB962C8B-B14F-4D97-AF65-F5344CB8AC3E}">
        <p14:creationId xmlns:p14="http://schemas.microsoft.com/office/powerpoint/2010/main" val="1765840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R="0" lvl="0">
              <a:lnSpc>
                <a:spcPts val="2000"/>
              </a:lnSpc>
              <a:spcAft>
                <a:spcPts val="2400"/>
              </a:spcAft>
            </a:pPr>
            <a:r>
              <a:rPr lang="en-IN" sz="1200" kern="1200" dirty="0">
                <a:solidFill>
                  <a:schemeClr val="tx1"/>
                </a:solidFill>
                <a:effectLst/>
                <a:latin typeface="+mn-lt"/>
                <a:ea typeface="+mn-ea"/>
                <a:cs typeface="+mn-cs"/>
              </a:rPr>
              <a:t>By the end of this module you will be able to: </a:t>
            </a:r>
          </a:p>
          <a:p>
            <a:pPr marR="0" lvl="0">
              <a:lnSpc>
                <a:spcPts val="2000"/>
              </a:lnSpc>
              <a:spcAft>
                <a:spcPts val="2400"/>
              </a:spcAft>
            </a:pPr>
            <a:endParaRPr lang="en-IN" sz="1200" kern="1200" dirty="0">
              <a:solidFill>
                <a:schemeClr val="tx1"/>
              </a:solidFill>
              <a:effectLst/>
              <a:latin typeface="+mn-lt"/>
              <a:ea typeface="+mn-ea"/>
              <a:cs typeface="+mn-cs"/>
            </a:endParaRPr>
          </a:p>
          <a:p>
            <a:pPr marL="171450" marR="0" lvl="0" indent="-171450">
              <a:lnSpc>
                <a:spcPts val="2000"/>
              </a:lnSpc>
              <a:spcAft>
                <a:spcPts val="2400"/>
              </a:spcAft>
              <a:buFont typeface="Wingdings" panose="05000000000000000000" pitchFamily="2" charset="2"/>
              <a:buChar char="§"/>
            </a:pPr>
            <a:r>
              <a:rPr lang="en-US" sz="1200" kern="1200" dirty="0">
                <a:solidFill>
                  <a:schemeClr val="tx1"/>
                </a:solidFill>
                <a:effectLst/>
                <a:latin typeface="+mn-lt"/>
                <a:ea typeface="+mn-ea"/>
                <a:cs typeface="+mn-cs"/>
              </a:rPr>
              <a:t>Explain the concept of clean versus dirty,</a:t>
            </a:r>
          </a:p>
          <a:p>
            <a:pPr marL="171450" marR="0" lvl="0" indent="-171450">
              <a:lnSpc>
                <a:spcPts val="2000"/>
              </a:lnSpc>
              <a:spcAft>
                <a:spcPts val="2400"/>
              </a:spcAft>
              <a:buFont typeface="Wingdings" panose="05000000000000000000" pitchFamily="2" charset="2"/>
              <a:buChar char="§"/>
            </a:pPr>
            <a:r>
              <a:rPr lang="en-US" sz="1200" kern="1200" dirty="0">
                <a:solidFill>
                  <a:schemeClr val="tx1"/>
                </a:solidFill>
                <a:effectLst/>
                <a:latin typeface="+mn-lt"/>
                <a:ea typeface="+mn-ea"/>
                <a:cs typeface="+mn-cs"/>
              </a:rPr>
              <a:t>Explain why standard precautions are needed in medication administration,</a:t>
            </a:r>
          </a:p>
          <a:p>
            <a:pPr marL="171450" marR="0" lvl="0" indent="-171450" algn="l" defTabSz="914400" rtl="0" eaLnBrk="1" fontAlgn="auto" latinLnBrk="0" hangingPunct="1">
              <a:lnSpc>
                <a:spcPts val="2000"/>
              </a:lnSpc>
              <a:spcBef>
                <a:spcPts val="0"/>
              </a:spcBef>
              <a:spcAft>
                <a:spcPts val="2400"/>
              </a:spcAft>
              <a:buClrTx/>
              <a:buSzTx/>
              <a:buFont typeface="Wingdings" panose="05000000000000000000" pitchFamily="2" charset="2"/>
              <a:buChar char="§"/>
              <a:tabLst/>
              <a:defRPr/>
            </a:pPr>
            <a:r>
              <a:rPr lang="en-US" sz="1200" dirty="0">
                <a:solidFill>
                  <a:schemeClr val="bg1"/>
                </a:solidFill>
                <a:ea typeface="Times New Roman" panose="02020603050405020304" pitchFamily="18" charset="0"/>
                <a:cs typeface="Arial" panose="020B0604020202020204" pitchFamily="34" charset="0"/>
              </a:rPr>
              <a:t>Demonstrate the proper procedure for hand washing,</a:t>
            </a:r>
          </a:p>
          <a:p>
            <a:pPr marL="171450" marR="0" lvl="0" indent="-171450" algn="l" defTabSz="914400" rtl="0" eaLnBrk="1" fontAlgn="auto" latinLnBrk="0" hangingPunct="1">
              <a:lnSpc>
                <a:spcPts val="2000"/>
              </a:lnSpc>
              <a:spcBef>
                <a:spcPts val="0"/>
              </a:spcBef>
              <a:spcAft>
                <a:spcPts val="2400"/>
              </a:spcAft>
              <a:buClrTx/>
              <a:buSzTx/>
              <a:buFont typeface="Wingdings" panose="05000000000000000000" pitchFamily="2" charset="2"/>
              <a:buChar char="§"/>
              <a:tabLst/>
              <a:defRPr/>
            </a:pPr>
            <a:r>
              <a:rPr lang="en-US" sz="1200" dirty="0">
                <a:solidFill>
                  <a:schemeClr val="bg1"/>
                </a:solidFill>
                <a:ea typeface="Times New Roman" panose="02020603050405020304" pitchFamily="18" charset="0"/>
                <a:cs typeface="Arial" panose="020B0604020202020204" pitchFamily="34" charset="0"/>
              </a:rPr>
              <a:t>Demonstrate the proper procedure for putting on and taking off gloves, and</a:t>
            </a:r>
          </a:p>
          <a:p>
            <a:pPr marL="171450" marR="0" lvl="0" indent="-171450" algn="l" defTabSz="914400" rtl="0" eaLnBrk="1" fontAlgn="auto" latinLnBrk="0" hangingPunct="1">
              <a:lnSpc>
                <a:spcPts val="2000"/>
              </a:lnSpc>
              <a:spcBef>
                <a:spcPts val="0"/>
              </a:spcBef>
              <a:spcAft>
                <a:spcPts val="2400"/>
              </a:spcAft>
              <a:buClrTx/>
              <a:buSzTx/>
              <a:buFont typeface="Wingdings" panose="05000000000000000000" pitchFamily="2" charset="2"/>
              <a:buChar char="§"/>
              <a:tabLst/>
              <a:defRPr/>
            </a:pPr>
            <a:r>
              <a:rPr lang="en-US" sz="1200" dirty="0">
                <a:solidFill>
                  <a:schemeClr val="bg1"/>
                </a:solidFill>
                <a:ea typeface="Times New Roman" panose="02020603050405020304" pitchFamily="18" charset="0"/>
                <a:cs typeface="Arial" panose="020B0604020202020204" pitchFamily="34" charset="0"/>
              </a:rPr>
              <a:t>Explain what MRSA is and how to prevent its spread.</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23</a:t>
            </a:fld>
            <a:endParaRPr lang="en-US"/>
          </a:p>
        </p:txBody>
      </p:sp>
    </p:spTree>
    <p:extLst>
      <p:ext uri="{BB962C8B-B14F-4D97-AF65-F5344CB8AC3E}">
        <p14:creationId xmlns:p14="http://schemas.microsoft.com/office/powerpoint/2010/main" val="2856094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This module is divided into four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24</a:t>
            </a:fld>
            <a:endParaRPr lang="en-US"/>
          </a:p>
        </p:txBody>
      </p:sp>
    </p:spTree>
    <p:extLst>
      <p:ext uri="{BB962C8B-B14F-4D97-AF65-F5344CB8AC3E}">
        <p14:creationId xmlns:p14="http://schemas.microsoft.com/office/powerpoint/2010/main" val="3330622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first topic, you will learn why </a:t>
            </a:r>
            <a:r>
              <a:rPr lang="en-US" dirty="0"/>
              <a:t>you must make sure that the environment </a:t>
            </a:r>
            <a:r>
              <a:rPr lang="en-US" b="0" dirty="0"/>
              <a:t>where</a:t>
            </a:r>
            <a:r>
              <a:rPr lang="en-US" b="1" dirty="0"/>
              <a:t> </a:t>
            </a:r>
            <a:r>
              <a:rPr lang="en-US" dirty="0"/>
              <a:t>you are working is clean.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25</a:t>
            </a:fld>
            <a:endParaRPr lang="en-US"/>
          </a:p>
        </p:txBody>
      </p:sp>
    </p:spTree>
    <p:extLst>
      <p:ext uri="{BB962C8B-B14F-4D97-AF65-F5344CB8AC3E}">
        <p14:creationId xmlns:p14="http://schemas.microsoft.com/office/powerpoint/2010/main" val="6293565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The second topic explains </a:t>
            </a:r>
            <a:r>
              <a:rPr lang="en-US" dirty="0"/>
              <a:t>all possible measures to reduce the spreading of germs, so that you do not contaminate the medication, yourself or the person you are supporting.</a:t>
            </a:r>
            <a:endParaRPr lang="en-US" b="0" dirty="0"/>
          </a:p>
        </p:txBody>
      </p:sp>
      <p:sp>
        <p:nvSpPr>
          <p:cNvPr id="4" name="Slide Number Placeholder 3"/>
          <p:cNvSpPr>
            <a:spLocks noGrp="1"/>
          </p:cNvSpPr>
          <p:nvPr>
            <p:ph type="sldNum" sz="quarter" idx="5"/>
          </p:nvPr>
        </p:nvSpPr>
        <p:spPr/>
        <p:txBody>
          <a:bodyPr/>
          <a:lstStyle/>
          <a:p>
            <a:fld id="{45FC3FC7-8E91-4F05-B462-9AC36CCB0C6B}" type="slidenum">
              <a:rPr lang="en-US" smtClean="0"/>
              <a:t>26</a:t>
            </a:fld>
            <a:endParaRPr lang="en-US"/>
          </a:p>
        </p:txBody>
      </p:sp>
    </p:spTree>
    <p:extLst>
      <p:ext uri="{BB962C8B-B14F-4D97-AF65-F5344CB8AC3E}">
        <p14:creationId xmlns:p14="http://schemas.microsoft.com/office/powerpoint/2010/main" val="2048569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And in the third topic, you will learn about the </a:t>
            </a:r>
            <a:r>
              <a:rPr lang="en-IN" dirty="0"/>
              <a:t>Methicillin-Resistant Staphylococcus Aureus (MRSA), </a:t>
            </a:r>
            <a:r>
              <a:rPr lang="en-IN" b="0" dirty="0"/>
              <a:t>a </a:t>
            </a:r>
            <a:r>
              <a:rPr lang="en-IN" dirty="0"/>
              <a:t>dangerous type of bacteria</a:t>
            </a:r>
            <a:r>
              <a:rPr lang="en-US" sz="1200" b="0" kern="1200" dirty="0">
                <a:solidFill>
                  <a:schemeClr val="tx1"/>
                </a:solidFill>
                <a:effectLst/>
                <a:latin typeface="+mn-lt"/>
                <a:ea typeface="+mn-ea"/>
                <a:cs typeface="+mn-cs"/>
              </a:rPr>
              <a:t>.</a:t>
            </a:r>
            <a:endParaRPr lang="en-US" b="0" dirty="0"/>
          </a:p>
        </p:txBody>
      </p:sp>
      <p:sp>
        <p:nvSpPr>
          <p:cNvPr id="4" name="Slide Number Placeholder 3"/>
          <p:cNvSpPr>
            <a:spLocks noGrp="1"/>
          </p:cNvSpPr>
          <p:nvPr>
            <p:ph type="sldNum" sz="quarter" idx="5"/>
          </p:nvPr>
        </p:nvSpPr>
        <p:spPr/>
        <p:txBody>
          <a:bodyPr/>
          <a:lstStyle/>
          <a:p>
            <a:fld id="{45FC3FC7-8E91-4F05-B462-9AC36CCB0C6B}" type="slidenum">
              <a:rPr lang="en-US" smtClean="0"/>
              <a:t>27</a:t>
            </a:fld>
            <a:endParaRPr lang="en-US"/>
          </a:p>
        </p:txBody>
      </p:sp>
    </p:spTree>
    <p:extLst>
      <p:ext uri="{BB962C8B-B14F-4D97-AF65-F5344CB8AC3E}">
        <p14:creationId xmlns:p14="http://schemas.microsoft.com/office/powerpoint/2010/main" val="10358518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Finally, we will </a:t>
            </a:r>
            <a:r>
              <a:rPr lang="en-US" b="0" dirty="0"/>
              <a:t>wrap up with a brief summary and final challenge.</a:t>
            </a:r>
            <a:endParaRPr lang="en-IN"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28</a:t>
            </a:fld>
            <a:endParaRPr lang="en-US"/>
          </a:p>
        </p:txBody>
      </p:sp>
    </p:spTree>
    <p:extLst>
      <p:ext uri="{BB962C8B-B14F-4D97-AF65-F5344CB8AC3E}">
        <p14:creationId xmlns:p14="http://schemas.microsoft.com/office/powerpoint/2010/main" val="3648531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Let’s begin with the first topic – </a:t>
            </a:r>
            <a:r>
              <a:rPr lang="en-US" b="0" dirty="0">
                <a:solidFill>
                  <a:schemeClr val="bg1"/>
                </a:solidFill>
              </a:rPr>
              <a:t>Infection Control</a:t>
            </a:r>
            <a:r>
              <a:rPr lang="en-US" b="0" dirty="0"/>
              <a:t>.</a:t>
            </a:r>
          </a:p>
        </p:txBody>
      </p:sp>
      <p:sp>
        <p:nvSpPr>
          <p:cNvPr id="4" name="Slide Number Placeholder 3"/>
          <p:cNvSpPr>
            <a:spLocks noGrp="1"/>
          </p:cNvSpPr>
          <p:nvPr>
            <p:ph type="sldNum" sz="quarter" idx="5"/>
          </p:nvPr>
        </p:nvSpPr>
        <p:spPr/>
        <p:txBody>
          <a:bodyPr/>
          <a:lstStyle/>
          <a:p>
            <a:fld id="{45FC3FC7-8E91-4F05-B462-9AC36CCB0C6B}" type="slidenum">
              <a:rPr lang="en-US" smtClean="0"/>
              <a:t>29</a:t>
            </a:fld>
            <a:endParaRPr lang="en-US"/>
          </a:p>
        </p:txBody>
      </p:sp>
    </p:spTree>
    <p:extLst>
      <p:ext uri="{BB962C8B-B14F-4D97-AF65-F5344CB8AC3E}">
        <p14:creationId xmlns:p14="http://schemas.microsoft.com/office/powerpoint/2010/main" val="4871534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45FC3FC7-8E91-4F05-B462-9AC36CCB0C6B}" type="slidenum">
              <a:rPr lang="en-US" smtClean="0"/>
              <a:t>3</a:t>
            </a:fld>
            <a:endParaRPr lang="en-US"/>
          </a:p>
        </p:txBody>
      </p:sp>
    </p:spTree>
    <p:extLst>
      <p:ext uri="{BB962C8B-B14F-4D97-AF65-F5344CB8AC3E}">
        <p14:creationId xmlns:p14="http://schemas.microsoft.com/office/powerpoint/2010/main" val="4252490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To understand infection control, you must understand the concept of clean versus dirty.</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p>
          <a:p>
            <a:r>
              <a:rPr lang="en-US" dirty="0"/>
              <a:t>If something is considered clean, it remains clean until it is contaminated with something considered dirty. </a:t>
            </a:r>
          </a:p>
          <a:p>
            <a:endParaRPr lang="en-US" dirty="0"/>
          </a:p>
          <a:p>
            <a:r>
              <a:rPr lang="en-US" dirty="0"/>
              <a:t>For example, if you wash your hands properly before administering medications, your hands are considered clean.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However, </a:t>
            </a:r>
            <a:r>
              <a:rPr lang="en-US" dirty="0"/>
              <a:t>if you are interrupted to answer a phone call, open the door for someone, or blow your nose, your hands are now considered dirty until you wash them again. </a:t>
            </a:r>
          </a:p>
          <a:p>
            <a:endParaRPr lang="en-US" dirty="0"/>
          </a:p>
          <a:p>
            <a:r>
              <a:rPr lang="en-US" dirty="0"/>
              <a:t>The safest approach is to assume that something is dirty and needs to be cleaned, whether it’s a table, a tray, a glass, or your hands. </a:t>
            </a:r>
          </a:p>
          <a:p>
            <a:endParaRPr lang="en-US" dirty="0"/>
          </a:p>
          <a:p>
            <a:r>
              <a:rPr lang="en-US" dirty="0"/>
              <a:t>The concept of clean versus dirty should be on your mind at all times. </a:t>
            </a:r>
          </a:p>
          <a:p>
            <a:endParaRPr lang="en-US" dirty="0"/>
          </a:p>
          <a:p>
            <a:r>
              <a:rPr lang="en-US" dirty="0"/>
              <a:t>Being aware of what is clean and what is dirty will help decrease the spread of germs that could be harmful both to you and the people you support. </a:t>
            </a:r>
          </a:p>
          <a:p>
            <a:endParaRPr lang="en-IN"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5FC3FC7-8E91-4F05-B462-9AC36CCB0C6B}" type="slidenum">
              <a:rPr lang="en-US" smtClean="0"/>
              <a:t>30</a:t>
            </a:fld>
            <a:endParaRPr lang="en-US"/>
          </a:p>
        </p:txBody>
      </p:sp>
    </p:spTree>
    <p:extLst>
      <p:ext uri="{BB962C8B-B14F-4D97-AF65-F5344CB8AC3E}">
        <p14:creationId xmlns:p14="http://schemas.microsoft.com/office/powerpoint/2010/main" val="1600463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chemeClr val="accent5">
                    <a:lumMod val="75000"/>
                  </a:schemeClr>
                </a:solidFill>
              </a:rPr>
              <a:t>Let’s learn the concept of spreading of infection through direct and indirect contact.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i="1" dirty="0">
              <a:solidFill>
                <a:schemeClr val="accent5">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solidFill>
                  <a:schemeClr val="accent5">
                    <a:lumMod val="75000"/>
                  </a:schemeClr>
                </a:solidFill>
              </a:rPr>
              <a:t>Click each image to learn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31</a:t>
            </a:fld>
            <a:endParaRPr lang="en-US"/>
          </a:p>
        </p:txBody>
      </p:sp>
    </p:spTree>
    <p:extLst>
      <p:ext uri="{BB962C8B-B14F-4D97-AF65-F5344CB8AC3E}">
        <p14:creationId xmlns:p14="http://schemas.microsoft.com/office/powerpoint/2010/main" val="42799585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Direct contact means person to person.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if you touch a person's blood or other bodily fluid without gloves and then blow your nose, you potentially introduced the other person's bodily fluid into your body.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32</a:t>
            </a:fld>
            <a:endParaRPr lang="en-US"/>
          </a:p>
        </p:txBody>
      </p:sp>
    </p:spTree>
    <p:extLst>
      <p:ext uri="{BB962C8B-B14F-4D97-AF65-F5344CB8AC3E}">
        <p14:creationId xmlns:p14="http://schemas.microsoft.com/office/powerpoint/2010/main" val="15809856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Indirect contact means that there is some object between the person-to-person contact.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example, if you handle a person's soiled tissues and then touch another person before washing your hands, you potentially introduced the other person's bodily fluid through the tissue, and by not washing your hands, to another person.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Being aware of these terms and learning what to do to prevent the spread of infection is another way to administer medication safely. </a:t>
            </a:r>
            <a:endParaRPr lang="en-IN"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33</a:t>
            </a:fld>
            <a:endParaRPr lang="en-US"/>
          </a:p>
        </p:txBody>
      </p:sp>
    </p:spTree>
    <p:extLst>
      <p:ext uri="{BB962C8B-B14F-4D97-AF65-F5344CB8AC3E}">
        <p14:creationId xmlns:p14="http://schemas.microsoft.com/office/powerpoint/2010/main" val="16713374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ea typeface="Yu Gothic UI Semibold" panose="020B0700000000000000" pitchFamily="34" charset="-128"/>
                <a:cs typeface="Arial" panose="020B0604020202020204" pitchFamily="34" charset="0"/>
              </a:rPr>
              <a:t>It’s time for an 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a:lnSpc>
                <a:spcPct val="100000"/>
              </a:lnSpc>
              <a:spcBef>
                <a:spcPts val="600"/>
              </a:spcBef>
              <a:spcAft>
                <a:spcPts val="300"/>
              </a:spcAft>
            </a:pPr>
            <a:r>
              <a:rPr lang="en-US" sz="1200" b="0" i="0" kern="1200" dirty="0">
                <a:solidFill>
                  <a:schemeClr val="tx1"/>
                </a:solidFill>
                <a:effectLst/>
                <a:latin typeface="+mn-lt"/>
                <a:ea typeface="+mn-ea"/>
                <a:cs typeface="+mn-cs"/>
              </a:rPr>
              <a:t>Can you </a:t>
            </a:r>
            <a:r>
              <a:rPr lang="en-US" sz="1200" dirty="0"/>
              <a:t>match each example with its appropriate category?</a:t>
            </a:r>
          </a:p>
          <a:p>
            <a:pPr>
              <a:lnSpc>
                <a:spcPct val="100000"/>
              </a:lnSpc>
              <a:spcBef>
                <a:spcPts val="600"/>
              </a:spcBef>
              <a:spcAft>
                <a:spcPts val="300"/>
              </a:spcAft>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Click and drag each example into the correct category and click Check.</a:t>
            </a:r>
            <a:endParaRPr lang="en-US" i="0" dirty="0">
              <a:solidFill>
                <a:srgbClr val="FFC000"/>
              </a:solidFill>
              <a:ea typeface="Yu Gothic UI Semibold" panose="020B0700000000000000" pitchFamily="34"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34</a:t>
            </a:fld>
            <a:endParaRPr lang="en-US"/>
          </a:p>
        </p:txBody>
      </p:sp>
    </p:spTree>
    <p:extLst>
      <p:ext uri="{BB962C8B-B14F-4D97-AF65-F5344CB8AC3E}">
        <p14:creationId xmlns:p14="http://schemas.microsoft.com/office/powerpoint/2010/main" val="3497702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rgbClr val="FFC000"/>
              </a:solidFill>
              <a:ea typeface="Yu Gothic UI Semibold" panose="020B0700000000000000" pitchFamily="34"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35</a:t>
            </a:fld>
            <a:endParaRPr lang="en-US"/>
          </a:p>
        </p:txBody>
      </p:sp>
    </p:spTree>
    <p:extLst>
      <p:ext uri="{BB962C8B-B14F-4D97-AF65-F5344CB8AC3E}">
        <p14:creationId xmlns:p14="http://schemas.microsoft.com/office/powerpoint/2010/main" val="31564551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rgbClr val="FFC000"/>
              </a:solidFill>
              <a:ea typeface="Yu Gothic UI Semibold" panose="020B0700000000000000" pitchFamily="34"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36</a:t>
            </a:fld>
            <a:endParaRPr lang="en-US"/>
          </a:p>
        </p:txBody>
      </p:sp>
    </p:spTree>
    <p:extLst>
      <p:ext uri="{BB962C8B-B14F-4D97-AF65-F5344CB8AC3E}">
        <p14:creationId xmlns:p14="http://schemas.microsoft.com/office/powerpoint/2010/main" val="20081258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rgbClr val="FFC000"/>
              </a:solidFill>
              <a:ea typeface="Yu Gothic UI Semibold" panose="020B0700000000000000" pitchFamily="34"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37</a:t>
            </a:fld>
            <a:endParaRPr lang="en-US"/>
          </a:p>
        </p:txBody>
      </p:sp>
    </p:spTree>
    <p:extLst>
      <p:ext uri="{BB962C8B-B14F-4D97-AF65-F5344CB8AC3E}">
        <p14:creationId xmlns:p14="http://schemas.microsoft.com/office/powerpoint/2010/main" val="5579930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Let’s now</a:t>
            </a:r>
            <a:r>
              <a:rPr lang="en-US" b="1" dirty="0"/>
              <a:t> </a:t>
            </a:r>
            <a:r>
              <a:rPr lang="en-US" b="0" dirty="0"/>
              <a:t>learn about the </a:t>
            </a:r>
            <a:r>
              <a:rPr lang="en-US" dirty="0">
                <a:solidFill>
                  <a:schemeClr val="bg1"/>
                </a:solidFill>
              </a:rPr>
              <a:t>standard precautions</a:t>
            </a:r>
            <a:r>
              <a:rPr lang="en-US" b="0" dirty="0"/>
              <a:t>.</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38</a:t>
            </a:fld>
            <a:endParaRPr lang="en-US"/>
          </a:p>
        </p:txBody>
      </p:sp>
    </p:spTree>
    <p:extLst>
      <p:ext uri="{BB962C8B-B14F-4D97-AF65-F5344CB8AC3E}">
        <p14:creationId xmlns:p14="http://schemas.microsoft.com/office/powerpoint/2010/main" val="2751991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Standard precautions are a set of rules that you must follow whenever you administer medications. It helps protect you and the people you support from the spread of infection / germs by making sure that the area you are working in, the tools and medications you use, and you and the person you are supporting are clean.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With this approach, you use the same precautions for administering medications to someone you think is healthy that you would use with someone you know is ill.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must assume that everyone’s blood, other body fluids, and mucous membranes, such as the inside of the mouth or nose, may be infected.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Even though these actions seem simple, they are very important. </a:t>
            </a:r>
            <a:endParaRPr lang="en-IN"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39</a:t>
            </a:fld>
            <a:endParaRPr lang="en-US"/>
          </a:p>
        </p:txBody>
      </p:sp>
    </p:spTree>
    <p:extLst>
      <p:ext uri="{BB962C8B-B14F-4D97-AF65-F5344CB8AC3E}">
        <p14:creationId xmlns:p14="http://schemas.microsoft.com/office/powerpoint/2010/main" val="33848863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By the end of this course, you will be able to: </a:t>
            </a:r>
          </a:p>
          <a:p>
            <a:endParaRPr lang="en-US" sz="1200" b="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b="0" kern="1200" dirty="0">
                <a:solidFill>
                  <a:schemeClr val="tx1"/>
                </a:solidFill>
                <a:effectLst/>
                <a:latin typeface="+mn-lt"/>
                <a:ea typeface="+mn-ea"/>
                <a:cs typeface="+mn-cs"/>
              </a:rPr>
              <a:t>Administer medications in a mindful and error-free manner,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b="0" dirty="0">
                <a:solidFill>
                  <a:schemeClr val="bg1"/>
                </a:solidFill>
                <a:cs typeface="Arial" panose="020B0604020202020204" pitchFamily="34" charset="0"/>
              </a:rPr>
              <a:t>Manage medication administration by </a:t>
            </a:r>
            <a:r>
              <a:rPr lang="en-US" sz="1200" b="0" kern="1200" dirty="0">
                <a:solidFill>
                  <a:schemeClr val="tx1"/>
                </a:solidFill>
                <a:effectLst/>
                <a:latin typeface="+mn-lt"/>
                <a:ea typeface="+mn-ea"/>
                <a:cs typeface="+mn-cs"/>
              </a:rPr>
              <a:t>communicating with the Health Care Providers, and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en-US" sz="1200" b="0" kern="1200" dirty="0">
                <a:solidFill>
                  <a:schemeClr val="tx1"/>
                </a:solidFill>
                <a:effectLst/>
                <a:latin typeface="+mn-lt"/>
                <a:ea typeface="+mn-ea"/>
                <a:cs typeface="+mn-cs"/>
              </a:rPr>
              <a:t>Receive medications from the pharmacy, and order refills on time. </a:t>
            </a:r>
            <a:endParaRPr lang="en-IN"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4</a:t>
            </a:fld>
            <a:endParaRPr lang="en-US"/>
          </a:p>
        </p:txBody>
      </p:sp>
    </p:spTree>
    <p:extLst>
      <p:ext uri="{BB962C8B-B14F-4D97-AF65-F5344CB8AC3E}">
        <p14:creationId xmlns:p14="http://schemas.microsoft.com/office/powerpoint/2010/main" val="911262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important steps for you to follow during medication administration are:</a:t>
            </a:r>
          </a:p>
          <a:p>
            <a:endParaRPr lang="en-IN" sz="120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n-lt"/>
                <a:ea typeface="+mn-ea"/>
                <a:cs typeface="+mn-cs"/>
              </a:rPr>
              <a:t>Make sure the place where you will prepare the medication is clean. Scrubbing with water and soap or detergent will clean most surfaces,</a:t>
            </a:r>
            <a:endParaRPr lang="en-IN" sz="120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n-lt"/>
                <a:ea typeface="+mn-ea"/>
                <a:cs typeface="+mn-cs"/>
              </a:rPr>
              <a:t>Wash your hands before and after each administration of medication,</a:t>
            </a:r>
            <a:endParaRPr lang="en-IN" sz="120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n-lt"/>
                <a:ea typeface="+mn-ea"/>
                <a:cs typeface="+mn-cs"/>
              </a:rPr>
              <a:t>Put on gloves if you must touch an open wound or </a:t>
            </a:r>
            <a:r>
              <a:rPr lang="en-US" sz="1200" b="0" kern="1200" dirty="0">
                <a:solidFill>
                  <a:schemeClr val="tx1"/>
                </a:solidFill>
                <a:effectLst/>
                <a:latin typeface="+mn-lt"/>
                <a:ea typeface="+mn-ea"/>
                <a:cs typeface="+mn-cs"/>
              </a:rPr>
              <a:t>mucous membrane. </a:t>
            </a:r>
            <a:r>
              <a:rPr lang="en-US" sz="1200" kern="1200" dirty="0">
                <a:solidFill>
                  <a:schemeClr val="tx1"/>
                </a:solidFill>
                <a:effectLst/>
                <a:latin typeface="+mn-lt"/>
                <a:ea typeface="+mn-ea"/>
                <a:cs typeface="+mn-cs"/>
              </a:rPr>
              <a:t>After administering the medication, remove the gloves, throw them away, and wash your hands again, and</a:t>
            </a:r>
            <a:endParaRPr lang="en-IN" sz="120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n-lt"/>
                <a:ea typeface="+mn-ea"/>
                <a:cs typeface="+mn-cs"/>
              </a:rPr>
              <a:t>Properly throw away all materials that have been contaminated according to your agency's policy for disposing of items such as gloves and disposable cups.</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the most common procedures in standard precautions are washing hands and wearing gloves.</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endParaRPr lang="en-IN" dirty="0"/>
          </a:p>
        </p:txBody>
      </p:sp>
      <p:sp>
        <p:nvSpPr>
          <p:cNvPr id="4" name="Slide Number Placeholder 3"/>
          <p:cNvSpPr>
            <a:spLocks noGrp="1"/>
          </p:cNvSpPr>
          <p:nvPr>
            <p:ph type="sldNum" sz="quarter" idx="5"/>
          </p:nvPr>
        </p:nvSpPr>
        <p:spPr/>
        <p:txBody>
          <a:bodyPr/>
          <a:lstStyle/>
          <a:p>
            <a:fld id="{45FC3FC7-8E91-4F05-B462-9AC36CCB0C6B}" type="slidenum">
              <a:rPr lang="en-US" smtClean="0"/>
              <a:t>40</a:t>
            </a:fld>
            <a:endParaRPr lang="en-US"/>
          </a:p>
        </p:txBody>
      </p:sp>
    </p:spTree>
    <p:extLst>
      <p:ext uri="{BB962C8B-B14F-4D97-AF65-F5344CB8AC3E}">
        <p14:creationId xmlns:p14="http://schemas.microsoft.com/office/powerpoint/2010/main" val="9239932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Take a minute to go through the </a:t>
            </a:r>
            <a:r>
              <a:rPr lang="en-US" b="0" dirty="0"/>
              <a:t>guidelines that you need to follow when washing your hands.</a:t>
            </a:r>
          </a:p>
          <a:p>
            <a:endParaRPr lang="en-US" sz="1200" b="0" dirty="0"/>
          </a:p>
          <a:p>
            <a:endParaRPr lang="en-US" sz="1200" dirty="0"/>
          </a:p>
        </p:txBody>
      </p:sp>
      <p:sp>
        <p:nvSpPr>
          <p:cNvPr id="4" name="Slide Number Placeholder 3"/>
          <p:cNvSpPr>
            <a:spLocks noGrp="1"/>
          </p:cNvSpPr>
          <p:nvPr>
            <p:ph type="sldNum" sz="quarter" idx="5"/>
          </p:nvPr>
        </p:nvSpPr>
        <p:spPr/>
        <p:txBody>
          <a:bodyPr/>
          <a:lstStyle/>
          <a:p>
            <a:fld id="{45FC3FC7-8E91-4F05-B462-9AC36CCB0C6B}" type="slidenum">
              <a:rPr lang="en-US" smtClean="0"/>
              <a:t>41</a:t>
            </a:fld>
            <a:endParaRPr lang="en-US"/>
          </a:p>
        </p:txBody>
      </p:sp>
    </p:spTree>
    <p:extLst>
      <p:ext uri="{BB962C8B-B14F-4D97-AF65-F5344CB8AC3E}">
        <p14:creationId xmlns:p14="http://schemas.microsoft.com/office/powerpoint/2010/main" val="23625899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ea typeface="Yu Gothic UI Semibold" panose="020B0700000000000000" pitchFamily="34" charset="-128"/>
                <a:cs typeface="Arial" panose="020B0604020202020204" pitchFamily="34" charset="0"/>
              </a:rPr>
              <a:t>It’s time for an 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Can you identify things that are required for proper handwashing?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Select the correct answers and click Check.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42</a:t>
            </a:fld>
            <a:endParaRPr lang="en-US"/>
          </a:p>
        </p:txBody>
      </p:sp>
    </p:spTree>
    <p:extLst>
      <p:ext uri="{BB962C8B-B14F-4D97-AF65-F5344CB8AC3E}">
        <p14:creationId xmlns:p14="http://schemas.microsoft.com/office/powerpoint/2010/main" val="3622991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400" b="0" dirty="0">
                <a:solidFill>
                  <a:schemeClr val="accent1">
                    <a:lumMod val="75000"/>
                  </a:schemeClr>
                </a:solidFill>
                <a:cs typeface="Arial" panose="020B0604020202020204" pitchFamily="34" charset="0"/>
              </a:rPr>
              <a:t>Excellent, that’s correct!</a:t>
            </a:r>
          </a:p>
          <a:p>
            <a:pPr lvl="0">
              <a:defRPr/>
            </a:pPr>
            <a:endParaRPr lang="en-US" sz="1200" b="0" dirty="0"/>
          </a:p>
          <a:p>
            <a:pPr lvl="0">
              <a:defRPr/>
            </a:pPr>
            <a:r>
              <a:rPr lang="en-US" sz="1200" b="0" dirty="0"/>
              <a:t>Before you wash your hands, be sure you have a soap, a clean paper towel, and a hand cream (if needed), so that you do not contaminate your hands after you wash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soap and water to wash your hands, dry your hands thoroughly and use moisturizing cream if your hands become dry or cracked.</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43</a:t>
            </a:fld>
            <a:endParaRPr lang="en-US"/>
          </a:p>
        </p:txBody>
      </p:sp>
    </p:spTree>
    <p:extLst>
      <p:ext uri="{BB962C8B-B14F-4D97-AF65-F5344CB8AC3E}">
        <p14:creationId xmlns:p14="http://schemas.microsoft.com/office/powerpoint/2010/main" val="622330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sz="1400" b="0" dirty="0">
                <a:solidFill>
                  <a:schemeClr val="accent1">
                    <a:lumMod val="75000"/>
                  </a:schemeClr>
                </a:solidFill>
                <a:cs typeface="Arial" panose="020B0604020202020204" pitchFamily="34" charset="0"/>
              </a:rPr>
              <a:t>Sorry, that’s not quite correct!</a:t>
            </a:r>
          </a:p>
          <a:p>
            <a:pPr lvl="0">
              <a:defRPr/>
            </a:pPr>
            <a:endParaRPr lang="en-US" sz="1200" b="0" dirty="0"/>
          </a:p>
          <a:p>
            <a:pPr lvl="0">
              <a:defRPr/>
            </a:pPr>
            <a:r>
              <a:rPr lang="en-US" sz="1200" b="0" dirty="0"/>
              <a:t>Before you wash your hands, be sure you have a soap, a clean paper towel, and a hand cream (if needed), so that you do not contaminate your hands after you wash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Use soap and water to wash your hands, dry your hands thoroughly and use moisturizing cream if your hands become dry or cracked.</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44</a:t>
            </a:fld>
            <a:endParaRPr lang="en-US"/>
          </a:p>
        </p:txBody>
      </p:sp>
    </p:spTree>
    <p:extLst>
      <p:ext uri="{BB962C8B-B14F-4D97-AF65-F5344CB8AC3E}">
        <p14:creationId xmlns:p14="http://schemas.microsoft.com/office/powerpoint/2010/main" val="17166656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look at some tasks that you need to know for </a:t>
            </a:r>
            <a:r>
              <a:rPr lang="en-US" dirty="0"/>
              <a:t>proper handwashing</a:t>
            </a:r>
            <a:r>
              <a:rPr lang="en-US" sz="1200" b="0" i="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Click each number for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Click the PDF icon to download the job-aid.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45</a:t>
            </a:fld>
            <a:endParaRPr lang="en-US"/>
          </a:p>
        </p:txBody>
      </p:sp>
    </p:spTree>
    <p:extLst>
      <p:ext uri="{BB962C8B-B14F-4D97-AF65-F5344CB8AC3E}">
        <p14:creationId xmlns:p14="http://schemas.microsoft.com/office/powerpoint/2010/main" val="12047837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46</a:t>
            </a:fld>
            <a:endParaRPr lang="en-US"/>
          </a:p>
        </p:txBody>
      </p:sp>
    </p:spTree>
    <p:extLst>
      <p:ext uri="{BB962C8B-B14F-4D97-AF65-F5344CB8AC3E}">
        <p14:creationId xmlns:p14="http://schemas.microsoft.com/office/powerpoint/2010/main" val="21165100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47</a:t>
            </a:fld>
            <a:endParaRPr lang="en-US"/>
          </a:p>
        </p:txBody>
      </p:sp>
    </p:spTree>
    <p:extLst>
      <p:ext uri="{BB962C8B-B14F-4D97-AF65-F5344CB8AC3E}">
        <p14:creationId xmlns:p14="http://schemas.microsoft.com/office/powerpoint/2010/main" val="31840159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48</a:t>
            </a:fld>
            <a:endParaRPr lang="en-US"/>
          </a:p>
        </p:txBody>
      </p:sp>
    </p:spTree>
    <p:extLst>
      <p:ext uri="{BB962C8B-B14F-4D97-AF65-F5344CB8AC3E}">
        <p14:creationId xmlns:p14="http://schemas.microsoft.com/office/powerpoint/2010/main" val="27203991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49</a:t>
            </a:fld>
            <a:endParaRPr lang="en-US"/>
          </a:p>
        </p:txBody>
      </p:sp>
    </p:spTree>
    <p:extLst>
      <p:ext uri="{BB962C8B-B14F-4D97-AF65-F5344CB8AC3E}">
        <p14:creationId xmlns:p14="http://schemas.microsoft.com/office/powerpoint/2010/main" val="368095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Let us understand what are the special aids included in each module, which will help you master the information you need to administer medications safely.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The course includes learning objectives, glossary, activities </a:t>
            </a:r>
            <a:r>
              <a:rPr lang="en-US" sz="1200" b="0" strike="noStrike" kern="1200">
                <a:solidFill>
                  <a:schemeClr val="tx1"/>
                </a:solidFill>
                <a:effectLst/>
                <a:latin typeface="+mn-lt"/>
                <a:ea typeface="+mn-ea"/>
                <a:cs typeface="+mn-cs"/>
              </a:rPr>
              <a:t>where </a:t>
            </a:r>
            <a:r>
              <a:rPr lang="en-US" sz="1200" b="0" kern="1200">
                <a:solidFill>
                  <a:schemeClr val="tx1"/>
                </a:solidFill>
                <a:effectLst/>
                <a:latin typeface="+mn-lt"/>
                <a:ea typeface="+mn-ea"/>
                <a:cs typeface="+mn-cs"/>
              </a:rPr>
              <a:t>in some places you will need to apply your knowledge and in some places you will need to carefully think and make a mental note of them. These aids will guide you, test your knowledge and skills, and reinforce what you have learned.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r>
              <a:rPr lang="en-US" sz="1200" b="0" i="0">
                <a:solidFill>
                  <a:schemeClr val="accent5">
                    <a:lumMod val="75000"/>
                  </a:schemeClr>
                </a:solidFill>
              </a:rPr>
              <a:t>Click each aid to learn about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a:solidFill>
                <a:schemeClr val="tx1"/>
              </a:solidFill>
              <a:effectLst/>
              <a:latin typeface="+mn-lt"/>
              <a:ea typeface="+mn-ea"/>
              <a:cs typeface="+mn-cs"/>
            </a:endParaRPr>
          </a:p>
          <a:p>
            <a:endParaRPr lang="en-IN" b="0"/>
          </a:p>
        </p:txBody>
      </p:sp>
      <p:sp>
        <p:nvSpPr>
          <p:cNvPr id="4" name="Slide Number Placeholder 3"/>
          <p:cNvSpPr>
            <a:spLocks noGrp="1"/>
          </p:cNvSpPr>
          <p:nvPr>
            <p:ph type="sldNum" sz="quarter" idx="5"/>
          </p:nvPr>
        </p:nvSpPr>
        <p:spPr/>
        <p:txBody>
          <a:bodyPr/>
          <a:lstStyle/>
          <a:p>
            <a:fld id="{45FC3FC7-8E91-4F05-B462-9AC36CCB0C6B}" type="slidenum">
              <a:rPr lang="en-US" smtClean="0"/>
              <a:t>5</a:t>
            </a:fld>
            <a:endParaRPr lang="en-US"/>
          </a:p>
        </p:txBody>
      </p:sp>
    </p:spTree>
    <p:extLst>
      <p:ext uri="{BB962C8B-B14F-4D97-AF65-F5344CB8AC3E}">
        <p14:creationId xmlns:p14="http://schemas.microsoft.com/office/powerpoint/2010/main" val="151501671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50</a:t>
            </a:fld>
            <a:endParaRPr lang="en-US"/>
          </a:p>
        </p:txBody>
      </p:sp>
    </p:spTree>
    <p:extLst>
      <p:ext uri="{BB962C8B-B14F-4D97-AF65-F5344CB8AC3E}">
        <p14:creationId xmlns:p14="http://schemas.microsoft.com/office/powerpoint/2010/main" val="41390966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51</a:t>
            </a:fld>
            <a:endParaRPr lang="en-US"/>
          </a:p>
        </p:txBody>
      </p:sp>
    </p:spTree>
    <p:extLst>
      <p:ext uri="{BB962C8B-B14F-4D97-AF65-F5344CB8AC3E}">
        <p14:creationId xmlns:p14="http://schemas.microsoft.com/office/powerpoint/2010/main" val="38620822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52</a:t>
            </a:fld>
            <a:endParaRPr lang="en-US"/>
          </a:p>
        </p:txBody>
      </p:sp>
    </p:spTree>
    <p:extLst>
      <p:ext uri="{BB962C8B-B14F-4D97-AF65-F5344CB8AC3E}">
        <p14:creationId xmlns:p14="http://schemas.microsoft.com/office/powerpoint/2010/main" val="4001233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53</a:t>
            </a:fld>
            <a:endParaRPr lang="en-US"/>
          </a:p>
        </p:txBody>
      </p:sp>
    </p:spTree>
    <p:extLst>
      <p:ext uri="{BB962C8B-B14F-4D97-AF65-F5344CB8AC3E}">
        <p14:creationId xmlns:p14="http://schemas.microsoft.com/office/powerpoint/2010/main" val="37042289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Can you guess under what situation you should wear gloves?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Select the correct options and click Check.</a:t>
            </a:r>
            <a:endParaRPr lang="en-US" sz="1400" i="0"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54</a:t>
            </a:fld>
            <a:endParaRPr lang="en-US"/>
          </a:p>
        </p:txBody>
      </p:sp>
    </p:spTree>
    <p:extLst>
      <p:ext uri="{BB962C8B-B14F-4D97-AF65-F5344CB8AC3E}">
        <p14:creationId xmlns:p14="http://schemas.microsoft.com/office/powerpoint/2010/main" val="29190828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Excellent, that’s correct!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must wear gloves, if you need to apply an ointment to an open area of skin.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FCDF54"/>
                </a:solidFill>
              </a:rPr>
              <a:t>To put gloves on properly, wash your hands as per standard steps and then slip the gloves on, covering your entire hand and wrist. </a:t>
            </a:r>
            <a:endParaRPr lang="en-IN"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55</a:t>
            </a:fld>
            <a:endParaRPr lang="en-US"/>
          </a:p>
        </p:txBody>
      </p:sp>
    </p:spTree>
    <p:extLst>
      <p:ext uri="{BB962C8B-B14F-4D97-AF65-F5344CB8AC3E}">
        <p14:creationId xmlns:p14="http://schemas.microsoft.com/office/powerpoint/2010/main" val="2385993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Sorry, that’s not quite correct!</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You must wear gloves, if you need to apply an ointment to an open area of skin.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FCDF54"/>
                </a:solidFill>
              </a:rPr>
              <a:t>To put gloves on properly, wash your hands as per standard steps and then slip the gloves on, covering your entire hand and wrist. </a:t>
            </a:r>
            <a:endParaRPr lang="en-IN"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56</a:t>
            </a:fld>
            <a:endParaRPr lang="en-US"/>
          </a:p>
        </p:txBody>
      </p:sp>
    </p:spTree>
    <p:extLst>
      <p:ext uri="{BB962C8B-B14F-4D97-AF65-F5344CB8AC3E}">
        <p14:creationId xmlns:p14="http://schemas.microsoft.com/office/powerpoint/2010/main" val="2953744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Let's look at some tasks that you need to know for </a:t>
            </a:r>
            <a:r>
              <a:rPr lang="en-US" dirty="0"/>
              <a:t>taking off gloves properly</a:t>
            </a:r>
            <a:r>
              <a:rPr lang="en-US" sz="1200" b="0" i="0" kern="1200" dirty="0">
                <a:solidFill>
                  <a:schemeClr val="tx1"/>
                </a:solidFill>
                <a:effectLst/>
                <a:latin typeface="+mn-lt"/>
                <a:ea typeface="+mn-ea"/>
                <a:cs typeface="+mn-cs"/>
              </a:rPr>
              <a:t>. Click each number for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Remember, if you are left-handed, use the opposite hand from the one described.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Click the PDF icon to download the job-aid.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57</a:t>
            </a:fld>
            <a:endParaRPr lang="en-US"/>
          </a:p>
        </p:txBody>
      </p:sp>
    </p:spTree>
    <p:extLst>
      <p:ext uri="{BB962C8B-B14F-4D97-AF65-F5344CB8AC3E}">
        <p14:creationId xmlns:p14="http://schemas.microsoft.com/office/powerpoint/2010/main" val="1112320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58</a:t>
            </a:fld>
            <a:endParaRPr lang="en-US"/>
          </a:p>
        </p:txBody>
      </p:sp>
    </p:spTree>
    <p:extLst>
      <p:ext uri="{BB962C8B-B14F-4D97-AF65-F5344CB8AC3E}">
        <p14:creationId xmlns:p14="http://schemas.microsoft.com/office/powerpoint/2010/main" val="146866976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59</a:t>
            </a:fld>
            <a:endParaRPr lang="en-US"/>
          </a:p>
        </p:txBody>
      </p:sp>
    </p:spTree>
    <p:extLst>
      <p:ext uri="{BB962C8B-B14F-4D97-AF65-F5344CB8AC3E}">
        <p14:creationId xmlns:p14="http://schemas.microsoft.com/office/powerpoint/2010/main" val="3860995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Leaning objectives are statements at the beginning of each module that state you the key ideas you must learn. They also state what you will be able to do after completing the module. </a:t>
            </a:r>
            <a:endParaRPr lang="en-IN" b="0"/>
          </a:p>
        </p:txBody>
      </p:sp>
      <p:sp>
        <p:nvSpPr>
          <p:cNvPr id="4" name="Slide Number Placeholder 3"/>
          <p:cNvSpPr>
            <a:spLocks noGrp="1"/>
          </p:cNvSpPr>
          <p:nvPr>
            <p:ph type="sldNum" sz="quarter" idx="5"/>
          </p:nvPr>
        </p:nvSpPr>
        <p:spPr/>
        <p:txBody>
          <a:bodyPr/>
          <a:lstStyle/>
          <a:p>
            <a:fld id="{45FC3FC7-8E91-4F05-B462-9AC36CCB0C6B}" type="slidenum">
              <a:rPr lang="en-US" smtClean="0"/>
              <a:t>6</a:t>
            </a:fld>
            <a:endParaRPr lang="en-US"/>
          </a:p>
        </p:txBody>
      </p:sp>
    </p:spTree>
    <p:extLst>
      <p:ext uri="{BB962C8B-B14F-4D97-AF65-F5344CB8AC3E}">
        <p14:creationId xmlns:p14="http://schemas.microsoft.com/office/powerpoint/2010/main" val="27659755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60</a:t>
            </a:fld>
            <a:endParaRPr lang="en-US"/>
          </a:p>
        </p:txBody>
      </p:sp>
    </p:spTree>
    <p:extLst>
      <p:ext uri="{BB962C8B-B14F-4D97-AF65-F5344CB8AC3E}">
        <p14:creationId xmlns:p14="http://schemas.microsoft.com/office/powerpoint/2010/main" val="8921368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61</a:t>
            </a:fld>
            <a:endParaRPr lang="en-US"/>
          </a:p>
        </p:txBody>
      </p:sp>
    </p:spTree>
    <p:extLst>
      <p:ext uri="{BB962C8B-B14F-4D97-AF65-F5344CB8AC3E}">
        <p14:creationId xmlns:p14="http://schemas.microsoft.com/office/powerpoint/2010/main" val="39049946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62</a:t>
            </a:fld>
            <a:endParaRPr lang="en-US"/>
          </a:p>
        </p:txBody>
      </p:sp>
    </p:spTree>
    <p:extLst>
      <p:ext uri="{BB962C8B-B14F-4D97-AF65-F5344CB8AC3E}">
        <p14:creationId xmlns:p14="http://schemas.microsoft.com/office/powerpoint/2010/main" val="559894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63</a:t>
            </a:fld>
            <a:endParaRPr lang="en-US"/>
          </a:p>
        </p:txBody>
      </p:sp>
    </p:spTree>
    <p:extLst>
      <p:ext uri="{BB962C8B-B14F-4D97-AF65-F5344CB8AC3E}">
        <p14:creationId xmlns:p14="http://schemas.microsoft.com/office/powerpoint/2010/main" val="31870961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64</a:t>
            </a:fld>
            <a:endParaRPr lang="en-US"/>
          </a:p>
        </p:txBody>
      </p:sp>
    </p:spTree>
    <p:extLst>
      <p:ext uri="{BB962C8B-B14F-4D97-AF65-F5344CB8AC3E}">
        <p14:creationId xmlns:p14="http://schemas.microsoft.com/office/powerpoint/2010/main" val="154976128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Can you </a:t>
            </a:r>
            <a:r>
              <a:rPr lang="en-US" sz="1200" dirty="0"/>
              <a:t>identify the most common procedures in standard precaution?</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dirty="0"/>
              <a:t>Select the correct options and click Check.</a:t>
            </a:r>
            <a:endParaRPr lang="en-US" sz="1400" i="0" dirty="0"/>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65</a:t>
            </a:fld>
            <a:endParaRPr lang="en-US"/>
          </a:p>
        </p:txBody>
      </p:sp>
    </p:spTree>
    <p:extLst>
      <p:ext uri="{BB962C8B-B14F-4D97-AF65-F5344CB8AC3E}">
        <p14:creationId xmlns:p14="http://schemas.microsoft.com/office/powerpoint/2010/main" val="26375053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66</a:t>
            </a:fld>
            <a:endParaRPr lang="en-US"/>
          </a:p>
        </p:txBody>
      </p:sp>
    </p:spTree>
    <p:extLst>
      <p:ext uri="{BB962C8B-B14F-4D97-AF65-F5344CB8AC3E}">
        <p14:creationId xmlns:p14="http://schemas.microsoft.com/office/powerpoint/2010/main" val="41931179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67</a:t>
            </a:fld>
            <a:endParaRPr lang="en-US"/>
          </a:p>
        </p:txBody>
      </p:sp>
    </p:spTree>
    <p:extLst>
      <p:ext uri="{BB962C8B-B14F-4D97-AF65-F5344CB8AC3E}">
        <p14:creationId xmlns:p14="http://schemas.microsoft.com/office/powerpoint/2010/main" val="25311928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t>Let’s now move to the next topic – </a:t>
            </a:r>
            <a:r>
              <a:rPr lang="en-US" dirty="0">
                <a:solidFill>
                  <a:schemeClr val="bg1"/>
                </a:solidFill>
              </a:rPr>
              <a:t>MRSA</a:t>
            </a:r>
            <a:r>
              <a:rPr lang="en-US" b="0" i="0" dirty="0">
                <a:solidFill>
                  <a:schemeClr val="bg1"/>
                </a:solidFill>
              </a:rPr>
              <a:t>.</a:t>
            </a:r>
            <a:endParaRPr lang="en-US" dirty="0">
              <a:solidFill>
                <a:schemeClr val="bg1"/>
              </a:solidFill>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68</a:t>
            </a:fld>
            <a:endParaRPr lang="en-US"/>
          </a:p>
        </p:txBody>
      </p:sp>
    </p:spTree>
    <p:extLst>
      <p:ext uri="{BB962C8B-B14F-4D97-AF65-F5344CB8AC3E}">
        <p14:creationId xmlns:p14="http://schemas.microsoft.com/office/powerpoint/2010/main" val="1435084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dirty="0">
                <a:solidFill>
                  <a:schemeClr val="tx1"/>
                </a:solidFill>
                <a:effectLst/>
                <a:latin typeface="+mn-lt"/>
                <a:ea typeface="+mn-ea"/>
                <a:cs typeface="+mn-cs"/>
              </a:rPr>
              <a:t>For various </a:t>
            </a:r>
            <a:r>
              <a:rPr lang="en-IN" sz="1200" b="0" kern="1200" dirty="0">
                <a:solidFill>
                  <a:schemeClr val="tx1"/>
                </a:solidFill>
                <a:effectLst/>
                <a:latin typeface="+mn-lt"/>
                <a:ea typeface="+mn-ea"/>
                <a:cs typeface="+mn-cs"/>
              </a:rPr>
              <a:t>reasons, some bacteria have become resistant to being treated with antibiotics. The most frequently discussed one is MRSA. It is a potentially dangerous type of bacteria that is resistant to antibiotics such as Penicillin and Amoxicillin. </a:t>
            </a:r>
          </a:p>
          <a:p>
            <a:endParaRPr lang="en-IN" sz="1200" kern="1200" dirty="0">
              <a:solidFill>
                <a:schemeClr val="tx1"/>
              </a:solidFill>
              <a:effectLst/>
              <a:latin typeface="+mn-lt"/>
              <a:ea typeface="+mn-ea"/>
              <a:cs typeface="+mn-cs"/>
            </a:endParaRPr>
          </a:p>
          <a:p>
            <a:r>
              <a:rPr lang="en-IN" sz="1200" kern="1200" dirty="0">
                <a:solidFill>
                  <a:schemeClr val="tx1"/>
                </a:solidFill>
                <a:effectLst/>
                <a:latin typeface="+mn-lt"/>
                <a:ea typeface="+mn-ea"/>
                <a:cs typeface="+mn-cs"/>
              </a:rPr>
              <a:t>Early detection can decrease the chance of MRSA becoming a severe infection. In hospital settings, more life-threatening infections may be found. In the community settings, MRSA is most commonly found as a skin infection.</a:t>
            </a:r>
          </a:p>
        </p:txBody>
      </p:sp>
      <p:sp>
        <p:nvSpPr>
          <p:cNvPr id="4" name="Slide Number Placeholder 3"/>
          <p:cNvSpPr>
            <a:spLocks noGrp="1"/>
          </p:cNvSpPr>
          <p:nvPr>
            <p:ph type="sldNum" sz="quarter" idx="5"/>
          </p:nvPr>
        </p:nvSpPr>
        <p:spPr/>
        <p:txBody>
          <a:bodyPr/>
          <a:lstStyle/>
          <a:p>
            <a:fld id="{45FC3FC7-8E91-4F05-B462-9AC36CCB0C6B}" type="slidenum">
              <a:rPr lang="en-US" smtClean="0"/>
              <a:t>69</a:t>
            </a:fld>
            <a:endParaRPr lang="en-US"/>
          </a:p>
        </p:txBody>
      </p:sp>
    </p:spTree>
    <p:extLst>
      <p:ext uri="{BB962C8B-B14F-4D97-AF65-F5344CB8AC3E}">
        <p14:creationId xmlns:p14="http://schemas.microsoft.com/office/powerpoint/2010/main" val="15433058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When acquiring any new skill, you must learn the special words related to that skill or activity. The glossary will help you understand the vocabulary of medication administration. This will </a:t>
            </a:r>
            <a:r>
              <a:rPr lang="en-US" b="0">
                <a:ea typeface="Times New Roman" panose="02020603050405020304" pitchFamily="18" charset="0"/>
                <a:cs typeface="Arial" panose="020B0604020202020204" pitchFamily="34" charset="0"/>
              </a:rPr>
              <a:t>appear on the top right corner of the screen and can be accessed throughout the course.</a:t>
            </a:r>
          </a:p>
          <a:p>
            <a:endParaRPr lang="en-IN" sz="1200" b="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7</a:t>
            </a:fld>
            <a:endParaRPr lang="en-US"/>
          </a:p>
        </p:txBody>
      </p:sp>
    </p:spTree>
    <p:extLst>
      <p:ext uri="{BB962C8B-B14F-4D97-AF65-F5344CB8AC3E}">
        <p14:creationId xmlns:p14="http://schemas.microsoft.com/office/powerpoint/2010/main" val="110169929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dirty="0">
                <a:solidFill>
                  <a:schemeClr val="accent5">
                    <a:lumMod val="75000"/>
                  </a:schemeClr>
                </a:solidFill>
              </a:rPr>
              <a:t>Click each tab to learn more about </a:t>
            </a:r>
            <a:r>
              <a:rPr lang="en-US" sz="1200" b="0" i="0" dirty="0">
                <a:solidFill>
                  <a:schemeClr val="accent5">
                    <a:lumMod val="75000"/>
                  </a:schemeClr>
                </a:solidFill>
              </a:rPr>
              <a:t>MRSA skin infections.</a:t>
            </a:r>
          </a:p>
        </p:txBody>
      </p:sp>
      <p:sp>
        <p:nvSpPr>
          <p:cNvPr id="4" name="Slide Number Placeholder 3"/>
          <p:cNvSpPr>
            <a:spLocks noGrp="1"/>
          </p:cNvSpPr>
          <p:nvPr>
            <p:ph type="sldNum" sz="quarter" idx="5"/>
          </p:nvPr>
        </p:nvSpPr>
        <p:spPr/>
        <p:txBody>
          <a:bodyPr/>
          <a:lstStyle/>
          <a:p>
            <a:fld id="{45FC3FC7-8E91-4F05-B462-9AC36CCB0C6B}" type="slidenum">
              <a:rPr lang="en-US" smtClean="0"/>
              <a:t>70</a:t>
            </a:fld>
            <a:endParaRPr lang="en-US"/>
          </a:p>
        </p:txBody>
      </p:sp>
    </p:spTree>
    <p:extLst>
      <p:ext uri="{BB962C8B-B14F-4D97-AF65-F5344CB8AC3E}">
        <p14:creationId xmlns:p14="http://schemas.microsoft.com/office/powerpoint/2010/main" val="108779191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An MRSA skin infection often appears as pustules or boils (swollen red or yellow bumps). They are usually very painful and associated with some skin trauma such as a cut or abrasion. They can also be found in areas such as the back of the neck, groin, under the arm, and in a beard. </a:t>
            </a:r>
          </a:p>
          <a:p>
            <a:endParaRPr lang="en-US" b="0" i="0" dirty="0"/>
          </a:p>
          <a:p>
            <a:r>
              <a:rPr lang="en-US" b="0" i="0" dirty="0"/>
              <a:t>A person with MRSA may or may not have a fever.</a:t>
            </a:r>
            <a:endParaRPr lang="en-IN" b="0" i="0" dirty="0"/>
          </a:p>
          <a:p>
            <a:endParaRPr lang="en-US" sz="1200" b="0" i="0" dirty="0">
              <a:solidFill>
                <a:schemeClr val="accent5">
                  <a:lumMod val="75000"/>
                </a:schemeClr>
              </a:solidFill>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71</a:t>
            </a:fld>
            <a:endParaRPr lang="en-US"/>
          </a:p>
        </p:txBody>
      </p:sp>
    </p:spTree>
    <p:extLst>
      <p:ext uri="{BB962C8B-B14F-4D97-AF65-F5344CB8AC3E}">
        <p14:creationId xmlns:p14="http://schemas.microsoft.com/office/powerpoint/2010/main" val="18397398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t>MRSA is spread both by direct and indirect contact. What this means is that, if you touch an infected wound you put yourself at risk for contamination. </a:t>
            </a:r>
          </a:p>
          <a:p>
            <a:endParaRPr lang="en-US" b="0" i="0" dirty="0"/>
          </a:p>
          <a:p>
            <a:r>
              <a:rPr lang="en-US" b="0" i="0" dirty="0"/>
              <a:t>You can also become contaminated by indirect contact. An example of indirect contact is touching infected towels, razors, or bandages. </a:t>
            </a:r>
          </a:p>
          <a:p>
            <a:endParaRPr lang="en-US" b="0" i="0" dirty="0"/>
          </a:p>
          <a:p>
            <a:r>
              <a:rPr lang="en-US" b="0" i="0" dirty="0"/>
              <a:t>The likelihood of you getting contaminated is minimized if you have no open wounds. If you do be sure to keep the wound covered and wear gloves. </a:t>
            </a:r>
            <a:endParaRPr lang="en-IN" b="0" i="0" dirty="0"/>
          </a:p>
        </p:txBody>
      </p:sp>
      <p:sp>
        <p:nvSpPr>
          <p:cNvPr id="4" name="Slide Number Placeholder 3"/>
          <p:cNvSpPr>
            <a:spLocks noGrp="1"/>
          </p:cNvSpPr>
          <p:nvPr>
            <p:ph type="sldNum" sz="quarter" idx="5"/>
          </p:nvPr>
        </p:nvSpPr>
        <p:spPr/>
        <p:txBody>
          <a:bodyPr/>
          <a:lstStyle/>
          <a:p>
            <a:fld id="{45FC3FC7-8E91-4F05-B462-9AC36CCB0C6B}" type="slidenum">
              <a:rPr lang="en-US" smtClean="0"/>
              <a:t>72</a:t>
            </a:fld>
            <a:endParaRPr lang="en-US"/>
          </a:p>
        </p:txBody>
      </p:sp>
    </p:spTree>
    <p:extLst>
      <p:ext uri="{BB962C8B-B14F-4D97-AF65-F5344CB8AC3E}">
        <p14:creationId xmlns:p14="http://schemas.microsoft.com/office/powerpoint/2010/main" val="138549751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300"/>
              </a:spcAft>
            </a:pPr>
            <a:r>
              <a:rPr lang="en-US" sz="1200" dirty="0">
                <a:solidFill>
                  <a:schemeClr val="bg1"/>
                </a:solidFill>
              </a:rPr>
              <a:t>Common sense is the best strategy for protection for both you and the people you support. If someone has been identified to have a wound infected with MRSA the best thing to do is to keep it covered to prevent it from spreading. </a:t>
            </a:r>
          </a:p>
          <a:p>
            <a:pPr>
              <a:spcBef>
                <a:spcPts val="600"/>
              </a:spcBef>
              <a:spcAft>
                <a:spcPts val="300"/>
              </a:spcAft>
            </a:pPr>
            <a:endParaRPr lang="en-US" sz="1200" dirty="0">
              <a:solidFill>
                <a:schemeClr val="bg1"/>
              </a:solidFill>
            </a:endParaRPr>
          </a:p>
          <a:p>
            <a:pPr marL="0" marR="0" lvl="0" indent="0" algn="l" defTabSz="914400" rtl="0" eaLnBrk="1" fontAlgn="auto" latinLnBrk="0" hangingPunct="1">
              <a:lnSpc>
                <a:spcPct val="100000"/>
              </a:lnSpc>
              <a:spcBef>
                <a:spcPts val="600"/>
              </a:spcBef>
              <a:spcAft>
                <a:spcPts val="300"/>
              </a:spcAft>
              <a:buClrTx/>
              <a:buSzTx/>
              <a:buFontTx/>
              <a:buNone/>
              <a:tabLst/>
              <a:defRPr/>
            </a:pPr>
            <a:r>
              <a:rPr lang="en-US" dirty="0"/>
              <a:t>Click the icon for some additional prevention tips. </a:t>
            </a:r>
          </a:p>
          <a:p>
            <a:pPr>
              <a:spcBef>
                <a:spcPts val="600"/>
              </a:spcBef>
              <a:spcAft>
                <a:spcPts val="300"/>
              </a:spcAft>
            </a:pP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73</a:t>
            </a:fld>
            <a:endParaRPr lang="en-US"/>
          </a:p>
        </p:txBody>
      </p:sp>
    </p:spTree>
    <p:extLst>
      <p:ext uri="{BB962C8B-B14F-4D97-AF65-F5344CB8AC3E}">
        <p14:creationId xmlns:p14="http://schemas.microsoft.com/office/powerpoint/2010/main" val="26062073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300"/>
              </a:spcAft>
            </a:pPr>
            <a:endParaRPr lang="en-US" sz="1200" dirty="0">
              <a:solidFill>
                <a:schemeClr val="bg1"/>
              </a:solidFill>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74</a:t>
            </a:fld>
            <a:endParaRPr lang="en-US"/>
          </a:p>
        </p:txBody>
      </p:sp>
    </p:spTree>
    <p:extLst>
      <p:ext uri="{BB962C8B-B14F-4D97-AF65-F5344CB8AC3E}">
        <p14:creationId xmlns:p14="http://schemas.microsoft.com/office/powerpoint/2010/main" val="32278015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If you or a person you support has been diagnosed with an MRSA skin infection, you must: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n-lt"/>
                <a:ea typeface="+mn-ea"/>
                <a:cs typeface="+mn-cs"/>
              </a:rPr>
              <a:t>Follow the Health Care Provider orders for wound care. Using standard precautions, the wound should be cleaned according to the HCP order and covered with a clean bandage. Old bandages, gloves and tape should be placed in a separate bag and tied tightly and the bag discarded into the general trash</a:t>
            </a:r>
            <a:r>
              <a:rPr lang="en-I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Remember, you need to follow your agency's policy for discarding contaminated items.</a:t>
            </a:r>
          </a:p>
          <a:p>
            <a:pPr marL="0" indent="0">
              <a:buFont typeface="Wingdings" panose="05000000000000000000" pitchFamily="2" charset="2"/>
              <a:buNone/>
            </a:pPr>
            <a:endParaRPr lang="en-IN" sz="1200" b="0" i="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n-lt"/>
                <a:ea typeface="+mn-ea"/>
                <a:cs typeface="+mn-cs"/>
              </a:rPr>
              <a:t>Wear gloves and use good hand washing techniques and practices. Especially wash your hands for at least 20 seconds before and after handling used bandages or any contaminated items or surfaces</a:t>
            </a:r>
            <a:r>
              <a:rPr lang="en-IN"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Note that if running water and soap are not available, use an alcohol-based rub or gel.</a:t>
            </a:r>
          </a:p>
          <a:p>
            <a:pPr marL="0" indent="0">
              <a:buFont typeface="Wingdings" panose="05000000000000000000" pitchFamily="2" charset="2"/>
              <a:buNone/>
            </a:pPr>
            <a:endParaRPr lang="en-IN" sz="1200" b="0" i="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n-lt"/>
                <a:ea typeface="+mn-ea"/>
                <a:cs typeface="+mn-cs"/>
              </a:rPr>
              <a:t>Never share personal items such as towels, face cloths, razors or clothes that may have been contaminated by infected skin. Wash clothes in the hottest water temperature and dry them in the highest dryer temperature setting, separately from non-contaminated items.</a:t>
            </a:r>
          </a:p>
          <a:p>
            <a:pPr marL="0" indent="0">
              <a:buFont typeface="Wingdings" panose="05000000000000000000" pitchFamily="2" charset="2"/>
              <a:buNone/>
            </a:pPr>
            <a:endParaRPr lang="en-IN" sz="120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n-lt"/>
                <a:ea typeface="+mn-ea"/>
                <a:cs typeface="+mn-cs"/>
              </a:rPr>
              <a:t>Keep the environment clean. All contaminated items and surfaces that come in contact with the infected skin must be cleaned using standard precautions.</a:t>
            </a:r>
          </a:p>
          <a:p>
            <a:pPr marL="0" indent="0">
              <a:buFont typeface="Wingdings" panose="05000000000000000000" pitchFamily="2" charset="2"/>
              <a:buNone/>
            </a:pPr>
            <a:endParaRPr lang="en-IN" sz="1200" kern="1200" dirty="0">
              <a:solidFill>
                <a:schemeClr val="tx1"/>
              </a:solidFill>
              <a:effectLst/>
              <a:latin typeface="+mn-lt"/>
              <a:ea typeface="+mn-ea"/>
              <a:cs typeface="+mn-cs"/>
            </a:endParaRPr>
          </a:p>
          <a:p>
            <a:pPr marL="171450" indent="-171450">
              <a:buFont typeface="Wingdings" panose="05000000000000000000" pitchFamily="2" charset="2"/>
              <a:buChar char="§"/>
            </a:pPr>
            <a:r>
              <a:rPr lang="en-US" sz="1200" kern="1200" dirty="0">
                <a:solidFill>
                  <a:schemeClr val="tx1"/>
                </a:solidFill>
                <a:effectLst/>
                <a:latin typeface="+mn-lt"/>
                <a:ea typeface="+mn-ea"/>
                <a:cs typeface="+mn-cs"/>
              </a:rPr>
              <a:t>Report and document if the wound is not healing or if there are any other changes. It should be noted that the person has MRSA.</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Remember, the following standard precautions, especially good handwashing techniques, help prevent the spread of MRSA.</a:t>
            </a:r>
            <a:endParaRPr lang="en-IN"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75</a:t>
            </a:fld>
            <a:endParaRPr lang="en-US"/>
          </a:p>
        </p:txBody>
      </p:sp>
    </p:spTree>
    <p:extLst>
      <p:ext uri="{BB962C8B-B14F-4D97-AF65-F5344CB8AC3E}">
        <p14:creationId xmlns:p14="http://schemas.microsoft.com/office/powerpoint/2010/main" val="39047545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rial" panose="020B0604020202020204" pitchFamily="34" charset="0"/>
                <a:ea typeface="Yu Gothic UI Semibold" panose="020B0700000000000000" pitchFamily="34" charset="-128"/>
                <a:cs typeface="Arial" panose="020B0604020202020204" pitchFamily="34" charset="0"/>
              </a:rPr>
              <a:t>It’s time for an activity.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600"/>
              </a:spcBef>
              <a:spcAft>
                <a:spcPts val="600"/>
              </a:spcAft>
              <a:buClrTx/>
              <a:buSzTx/>
              <a:buFontTx/>
              <a:buNone/>
              <a:tabLst/>
              <a:defRPr/>
            </a:pPr>
            <a:r>
              <a:rPr lang="en-US" sz="1200" dirty="0"/>
              <a:t>Can you identify for which of these antibiotics the MRSA infection shows its resistance?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rgbClr val="FFC000"/>
              </a:solidFill>
              <a:ea typeface="Yu Gothic UI Semibold" panose="020B0700000000000000"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solidFill>
                  <a:srgbClr val="FFC000"/>
                </a:solidFill>
                <a:ea typeface="Yu Gothic UI Semibold" panose="020B0700000000000000" pitchFamily="34" charset="-128"/>
                <a:cs typeface="Arial" panose="020B0604020202020204" pitchFamily="34" charset="0"/>
              </a:rPr>
              <a:t>Select the correct options and click Check.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rgbClr val="FFC000"/>
              </a:solidFill>
              <a:ea typeface="Yu Gothic UI Semibold" panose="020B0700000000000000" pitchFamily="34"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76</a:t>
            </a:fld>
            <a:endParaRPr lang="en-US"/>
          </a:p>
        </p:txBody>
      </p:sp>
    </p:spTree>
    <p:extLst>
      <p:ext uri="{BB962C8B-B14F-4D97-AF65-F5344CB8AC3E}">
        <p14:creationId xmlns:p14="http://schemas.microsoft.com/office/powerpoint/2010/main" val="472131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rgbClr val="FFC000"/>
              </a:solidFill>
              <a:ea typeface="Yu Gothic UI Semibold" panose="020B0700000000000000" pitchFamily="34"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77</a:t>
            </a:fld>
            <a:endParaRPr lang="en-US"/>
          </a:p>
        </p:txBody>
      </p:sp>
    </p:spTree>
    <p:extLst>
      <p:ext uri="{BB962C8B-B14F-4D97-AF65-F5344CB8AC3E}">
        <p14:creationId xmlns:p14="http://schemas.microsoft.com/office/powerpoint/2010/main" val="187517290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0" dirty="0">
              <a:solidFill>
                <a:srgbClr val="FFC000"/>
              </a:solidFill>
              <a:ea typeface="Yu Gothic UI Semibold" panose="020B0700000000000000" pitchFamily="34" charset="-128"/>
              <a:cs typeface="Arial" panose="020B0604020202020204" pitchFamily="34" charset="0"/>
            </a:endParaRPr>
          </a:p>
        </p:txBody>
      </p:sp>
      <p:sp>
        <p:nvSpPr>
          <p:cNvPr id="4" name="Slide Number Placeholder 3"/>
          <p:cNvSpPr>
            <a:spLocks noGrp="1"/>
          </p:cNvSpPr>
          <p:nvPr>
            <p:ph type="sldNum" sz="quarter" idx="10"/>
          </p:nvPr>
        </p:nvSpPr>
        <p:spPr/>
        <p:txBody>
          <a:bodyPr/>
          <a:lstStyle/>
          <a:p>
            <a:fld id="{45FC3FC7-8E91-4F05-B462-9AC36CCB0C6B}" type="slidenum">
              <a:rPr lang="en-US" smtClean="0"/>
              <a:t>78</a:t>
            </a:fld>
            <a:endParaRPr lang="en-US"/>
          </a:p>
        </p:txBody>
      </p:sp>
    </p:spTree>
    <p:extLst>
      <p:ext uri="{BB962C8B-B14F-4D97-AF65-F5344CB8AC3E}">
        <p14:creationId xmlns:p14="http://schemas.microsoft.com/office/powerpoint/2010/main" val="180074676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come to the end of the module. </a:t>
            </a:r>
            <a:endParaRPr lang="en-US" sz="1200" b="0" u="none" kern="1200" dirty="0">
              <a:solidFill>
                <a:schemeClr val="tx1"/>
              </a:solidFill>
              <a:effectLst/>
              <a:latin typeface="+mn-lt"/>
              <a:ea typeface="+mn-ea"/>
              <a:cs typeface="+mn-cs"/>
            </a:endParaRPr>
          </a:p>
          <a:p>
            <a:endParaRPr lang="en-IN"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79</a:t>
            </a:fld>
            <a:endParaRPr lang="en-US"/>
          </a:p>
        </p:txBody>
      </p:sp>
    </p:spTree>
    <p:extLst>
      <p:ext uri="{BB962C8B-B14F-4D97-AF65-F5344CB8AC3E}">
        <p14:creationId xmlns:p14="http://schemas.microsoft.com/office/powerpoint/2010/main" val="28867037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At the end of each unit, you will find activities to improve your understanding of the information you’ve just gone through. It will also help you r</a:t>
            </a:r>
            <a:r>
              <a:rPr lang="en-US" sz="1200" b="0">
                <a:solidFill>
                  <a:srgbClr val="FF0000"/>
                </a:solidFill>
                <a:ea typeface="Times New Roman" panose="02020603050405020304" pitchFamily="18" charset="0"/>
                <a:cs typeface="Arial" panose="020B0604020202020204" pitchFamily="34" charset="0"/>
              </a:rPr>
              <a:t>einforce</a:t>
            </a:r>
            <a:r>
              <a:rPr lang="en-US" sz="1200" b="0">
                <a:ea typeface="Times New Roman" panose="02020603050405020304" pitchFamily="18" charset="0"/>
                <a:cs typeface="Arial" panose="020B0604020202020204" pitchFamily="34" charset="0"/>
              </a:rPr>
              <a:t> </a:t>
            </a:r>
            <a:r>
              <a:rPr lang="en-US" sz="1200" b="0" kern="1200">
                <a:solidFill>
                  <a:schemeClr val="tx1"/>
                </a:solidFill>
                <a:effectLst/>
                <a:latin typeface="+mn-lt"/>
                <a:ea typeface="+mn-ea"/>
                <a:cs typeface="+mn-cs"/>
              </a:rPr>
              <a:t>the language of medication administration.</a:t>
            </a:r>
          </a:p>
        </p:txBody>
      </p:sp>
      <p:sp>
        <p:nvSpPr>
          <p:cNvPr id="4" name="Slide Number Placeholder 3"/>
          <p:cNvSpPr>
            <a:spLocks noGrp="1"/>
          </p:cNvSpPr>
          <p:nvPr>
            <p:ph type="sldNum" sz="quarter" idx="5"/>
          </p:nvPr>
        </p:nvSpPr>
        <p:spPr/>
        <p:txBody>
          <a:bodyPr/>
          <a:lstStyle/>
          <a:p>
            <a:fld id="{45FC3FC7-8E91-4F05-B462-9AC36CCB0C6B}" type="slidenum">
              <a:rPr lang="en-US" smtClean="0"/>
              <a:t>8</a:t>
            </a:fld>
            <a:endParaRPr lang="en-US"/>
          </a:p>
        </p:txBody>
      </p:sp>
    </p:spTree>
    <p:extLst>
      <p:ext uri="{BB962C8B-B14F-4D97-AF65-F5344CB8AC3E}">
        <p14:creationId xmlns:p14="http://schemas.microsoft.com/office/powerpoint/2010/main" val="16105549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Before we go to the final quiz, let’s summarize</a:t>
            </a:r>
            <a:r>
              <a:rPr lang="en-US" sz="1200" kern="1200" dirty="0">
                <a:solidFill>
                  <a:schemeClr val="tx1"/>
                </a:solidFill>
                <a:effectLst/>
                <a:latin typeface="+mn-lt"/>
                <a:ea typeface="+mn-ea"/>
                <a:cs typeface="+mn-cs"/>
              </a:rPr>
              <a:t>.</a:t>
            </a:r>
            <a:endParaRPr lang="en-I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endParaRPr>
          </a:p>
          <a:p>
            <a:r>
              <a:rPr lang="en-US" i="0" dirty="0"/>
              <a:t>Click each tab for a quick recap.</a:t>
            </a:r>
          </a:p>
          <a:p>
            <a:endParaRPr lang="en-IN" sz="1200" i="1" kern="1200" dirty="0">
              <a:solidFill>
                <a:schemeClr val="tx1"/>
              </a:solidFill>
              <a:effectLst/>
              <a:latin typeface="+mn-lt"/>
              <a:ea typeface="+mn-ea"/>
              <a:cs typeface="+mn-cs"/>
            </a:endParaRPr>
          </a:p>
          <a:p>
            <a:endParaRPr lang="en-IN"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80</a:t>
            </a:fld>
            <a:endParaRPr lang="en-US"/>
          </a:p>
        </p:txBody>
      </p:sp>
    </p:spTree>
    <p:extLst>
      <p:ext uri="{BB962C8B-B14F-4D97-AF65-F5344CB8AC3E}">
        <p14:creationId xmlns:p14="http://schemas.microsoft.com/office/powerpoint/2010/main" val="5977536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i="1" kern="1200" dirty="0">
              <a:solidFill>
                <a:schemeClr val="tx1"/>
              </a:solidFill>
              <a:effectLst/>
              <a:latin typeface="+mn-lt"/>
              <a:ea typeface="+mn-ea"/>
              <a:cs typeface="+mn-cs"/>
            </a:endParaRPr>
          </a:p>
          <a:p>
            <a:endParaRPr lang="en-IN"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81</a:t>
            </a:fld>
            <a:endParaRPr lang="en-US"/>
          </a:p>
        </p:txBody>
      </p:sp>
    </p:spTree>
    <p:extLst>
      <p:ext uri="{BB962C8B-B14F-4D97-AF65-F5344CB8AC3E}">
        <p14:creationId xmlns:p14="http://schemas.microsoft.com/office/powerpoint/2010/main" val="5907848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82</a:t>
            </a:fld>
            <a:endParaRPr lang="en-US"/>
          </a:p>
        </p:txBody>
      </p:sp>
    </p:spTree>
    <p:extLst>
      <p:ext uri="{BB962C8B-B14F-4D97-AF65-F5344CB8AC3E}">
        <p14:creationId xmlns:p14="http://schemas.microsoft.com/office/powerpoint/2010/main" val="359755685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i="1" kern="1200" dirty="0">
              <a:solidFill>
                <a:schemeClr val="tx1"/>
              </a:solidFill>
              <a:effectLst/>
              <a:latin typeface="+mn-lt"/>
              <a:ea typeface="+mn-ea"/>
              <a:cs typeface="+mn-cs"/>
            </a:endParaRPr>
          </a:p>
          <a:p>
            <a:endParaRPr lang="en-IN"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83</a:t>
            </a:fld>
            <a:endParaRPr lang="en-US"/>
          </a:p>
        </p:txBody>
      </p:sp>
    </p:spTree>
    <p:extLst>
      <p:ext uri="{BB962C8B-B14F-4D97-AF65-F5344CB8AC3E}">
        <p14:creationId xmlns:p14="http://schemas.microsoft.com/office/powerpoint/2010/main" val="38772269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i="1" kern="1200" dirty="0">
              <a:solidFill>
                <a:schemeClr val="tx1"/>
              </a:solidFill>
              <a:effectLst/>
              <a:latin typeface="+mn-lt"/>
              <a:ea typeface="+mn-ea"/>
              <a:cs typeface="+mn-cs"/>
            </a:endParaRPr>
          </a:p>
          <a:p>
            <a:endParaRPr lang="en-IN"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84</a:t>
            </a:fld>
            <a:endParaRPr lang="en-US"/>
          </a:p>
        </p:txBody>
      </p:sp>
    </p:spTree>
    <p:extLst>
      <p:ext uri="{BB962C8B-B14F-4D97-AF65-F5344CB8AC3E}">
        <p14:creationId xmlns:p14="http://schemas.microsoft.com/office/powerpoint/2010/main" val="40603826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sz="1200" i="1" kern="1200" dirty="0">
              <a:solidFill>
                <a:schemeClr val="tx1"/>
              </a:solidFill>
              <a:effectLst/>
              <a:latin typeface="+mn-lt"/>
              <a:ea typeface="+mn-ea"/>
              <a:cs typeface="+mn-cs"/>
            </a:endParaRPr>
          </a:p>
          <a:p>
            <a:endParaRPr lang="en-IN" sz="1200" i="1"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85</a:t>
            </a:fld>
            <a:endParaRPr lang="en-US"/>
          </a:p>
        </p:txBody>
      </p:sp>
    </p:spTree>
    <p:extLst>
      <p:ext uri="{BB962C8B-B14F-4D97-AF65-F5344CB8AC3E}">
        <p14:creationId xmlns:p14="http://schemas.microsoft.com/office/powerpoint/2010/main" val="71653155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Welcome to the final challenge.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Arial" panose="020B0604020202020204" pitchFamily="34" charset="0"/>
              <a:ea typeface="+mn-ea"/>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Arial" panose="020B0604020202020204" pitchFamily="34" charset="0"/>
                <a:ea typeface="+mn-ea"/>
                <a:cs typeface="Arial" panose="020B0604020202020204" pitchFamily="34" charset="0"/>
              </a:rPr>
              <a:t>For this final test, you will be presented with a number of</a:t>
            </a:r>
            <a:r>
              <a:rPr lang="en-US" sz="1200" b="0" i="0" u="none" kern="1200" dirty="0">
                <a:solidFill>
                  <a:schemeClr val="tx1"/>
                </a:solidFill>
                <a:effectLst/>
                <a:latin typeface="Arial" panose="020B0604020202020204" pitchFamily="34" charset="0"/>
                <a:ea typeface="+mn-ea"/>
                <a:cs typeface="Arial" panose="020B0604020202020204" pitchFamily="34" charset="0"/>
              </a:rPr>
              <a:t> </a:t>
            </a:r>
            <a:r>
              <a:rPr lang="en-US" sz="1100" b="0" i="0" u="none" kern="1200" dirty="0">
                <a:solidFill>
                  <a:schemeClr val="tx1"/>
                </a:solidFill>
                <a:effectLst/>
                <a:latin typeface="Arial" panose="020B0604020202020204" pitchFamily="34" charset="0"/>
                <a:ea typeface="+mn-ea"/>
                <a:cs typeface="Arial" panose="020B0604020202020204" pitchFamily="34" charset="0"/>
              </a:rPr>
              <a:t>challenging </a:t>
            </a:r>
            <a:r>
              <a:rPr lang="en-US" sz="1200" kern="1200" dirty="0">
                <a:solidFill>
                  <a:schemeClr val="tx1"/>
                </a:solidFill>
                <a:effectLst/>
                <a:latin typeface="Arial" panose="020B0604020202020204" pitchFamily="34" charset="0"/>
                <a:ea typeface="+mn-ea"/>
                <a:cs typeface="Arial" panose="020B0604020202020204" pitchFamily="34" charset="0"/>
              </a:rPr>
              <a:t>questions.</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To successfully complete the assessment, you’ll need to complete at least 80% correctly.</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If you exit the assessment in the middle, you will need to start over. And note; there will be no audio </a:t>
            </a:r>
            <a:r>
              <a:rPr lang="en-US" sz="1200" kern="1200" baseline="0" dirty="0">
                <a:solidFill>
                  <a:schemeClr val="tx1"/>
                </a:solidFill>
                <a:effectLst/>
                <a:latin typeface="Arial" panose="020B0604020202020204" pitchFamily="34" charset="0"/>
                <a:ea typeface="+mn-ea"/>
                <a:cs typeface="Arial" panose="020B0604020202020204" pitchFamily="34" charset="0"/>
              </a:rPr>
              <a:t>during the a</a:t>
            </a:r>
            <a:r>
              <a:rPr lang="en-US" sz="1200" kern="1200" dirty="0">
                <a:solidFill>
                  <a:schemeClr val="tx1"/>
                </a:solidFill>
                <a:effectLst/>
                <a:latin typeface="Arial" panose="020B0604020202020204" pitchFamily="34" charset="0"/>
                <a:ea typeface="+mn-ea"/>
                <a:cs typeface="Arial" panose="020B0604020202020204" pitchFamily="34" charset="0"/>
              </a:rPr>
              <a:t>ssessment questions.</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When you’re ready, click START to begin. Good Luck!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endParaRPr lang="en-US" b="0" i="1" dirty="0"/>
          </a:p>
        </p:txBody>
      </p:sp>
      <p:sp>
        <p:nvSpPr>
          <p:cNvPr id="4" name="Slide Number Placeholder 3"/>
          <p:cNvSpPr>
            <a:spLocks noGrp="1"/>
          </p:cNvSpPr>
          <p:nvPr>
            <p:ph type="sldNum" sz="quarter" idx="10"/>
          </p:nvPr>
        </p:nvSpPr>
        <p:spPr/>
        <p:txBody>
          <a:bodyPr/>
          <a:lstStyle/>
          <a:p>
            <a:fld id="{F1F96804-E1A4-48F4-856E-6627E7E3071F}" type="slidenum">
              <a:rPr lang="en-GB" smtClean="0"/>
              <a:t>86</a:t>
            </a:fld>
            <a:endParaRPr lang="en-GB"/>
          </a:p>
        </p:txBody>
      </p:sp>
    </p:spTree>
    <p:extLst>
      <p:ext uri="{BB962C8B-B14F-4D97-AF65-F5344CB8AC3E}">
        <p14:creationId xmlns:p14="http://schemas.microsoft.com/office/powerpoint/2010/main" val="173600259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panose="020B0604020202020204" pitchFamily="34" charset="0"/>
                <a:ea typeface="+mn-ea"/>
                <a:cs typeface="Arial" panose="020B0604020202020204" pitchFamily="34" charset="0"/>
              </a:rPr>
              <a:t>Thank you for completing the module ‘</a:t>
            </a:r>
            <a:r>
              <a:rPr lang="en-US" sz="1200" dirty="0">
                <a:solidFill>
                  <a:schemeClr val="bg1"/>
                </a:solidFill>
              </a:rPr>
              <a:t>How to Prevent and Control Infection</a:t>
            </a:r>
            <a:r>
              <a:rPr lang="en-US" sz="1200" kern="1200" dirty="0">
                <a:solidFill>
                  <a:schemeClr val="tx1"/>
                </a:solidFill>
                <a:effectLst/>
                <a:latin typeface="Arial" panose="020B0604020202020204" pitchFamily="34" charset="0"/>
                <a:ea typeface="+mn-ea"/>
                <a:cs typeface="Arial" panose="020B0604020202020204" pitchFamily="34" charset="0"/>
              </a:rPr>
              <a:t>’. It’s now time to move on to the fifth module ‘</a:t>
            </a:r>
            <a:r>
              <a:rPr lang="en-US" sz="1200" dirty="0">
                <a:solidFill>
                  <a:schemeClr val="bg1"/>
                </a:solidFill>
              </a:rPr>
              <a:t>Vital Signs</a:t>
            </a:r>
            <a:r>
              <a:rPr lang="en-US" sz="1200" kern="1200" dirty="0">
                <a:solidFill>
                  <a:schemeClr val="tx1"/>
                </a:solidFill>
                <a:effectLst/>
                <a:latin typeface="Arial" panose="020B0604020202020204" pitchFamily="34" charset="0"/>
                <a:ea typeface="+mn-ea"/>
                <a:cs typeface="Arial" panose="020B0604020202020204" pitchFamily="34" charset="0"/>
              </a:rPr>
              <a:t>’.</a:t>
            </a:r>
          </a:p>
          <a:p>
            <a:r>
              <a:rPr lang="en-US" sz="1200" kern="1200" dirty="0">
                <a:solidFill>
                  <a:schemeClr val="tx1"/>
                </a:solidFill>
                <a:effectLst/>
                <a:latin typeface="Arial" panose="020B0604020202020204" pitchFamily="34" charset="0"/>
                <a:ea typeface="+mn-ea"/>
                <a:cs typeface="Arial" panose="020B0604020202020204" pitchFamily="34" charset="0"/>
              </a:rPr>
              <a:t> </a:t>
            </a:r>
          </a:p>
          <a:p>
            <a:r>
              <a:rPr lang="en-US" sz="1200" kern="1200" dirty="0">
                <a:solidFill>
                  <a:schemeClr val="tx1"/>
                </a:solidFill>
                <a:effectLst/>
                <a:latin typeface="Arial" panose="020B0604020202020204" pitchFamily="34" charset="0"/>
                <a:ea typeface="+mn-ea"/>
                <a:cs typeface="Arial" panose="020B0604020202020204" pitchFamily="34" charset="0"/>
              </a:rPr>
              <a:t>Click Exit to close the window.</a:t>
            </a:r>
            <a:endParaRPr lang="en-IN" dirty="0"/>
          </a:p>
        </p:txBody>
      </p:sp>
      <p:sp>
        <p:nvSpPr>
          <p:cNvPr id="4" name="Slide Number Placeholder 3"/>
          <p:cNvSpPr>
            <a:spLocks noGrp="1"/>
          </p:cNvSpPr>
          <p:nvPr>
            <p:ph type="sldNum" sz="quarter" idx="5"/>
          </p:nvPr>
        </p:nvSpPr>
        <p:spPr/>
        <p:txBody>
          <a:bodyPr/>
          <a:lstStyle/>
          <a:p>
            <a:fld id="{45FC3FC7-8E91-4F05-B462-9AC36CCB0C6B}" type="slidenum">
              <a:rPr lang="en-US" smtClean="0"/>
              <a:t>91</a:t>
            </a:fld>
            <a:endParaRPr lang="en-US"/>
          </a:p>
        </p:txBody>
      </p:sp>
    </p:spTree>
    <p:extLst>
      <p:ext uri="{BB962C8B-B14F-4D97-AF65-F5344CB8AC3E}">
        <p14:creationId xmlns:p14="http://schemas.microsoft.com/office/powerpoint/2010/main" val="1321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a:solidFill>
                  <a:schemeClr val="tx1"/>
                </a:solidFill>
                <a:effectLst/>
                <a:latin typeface="+mn-lt"/>
                <a:ea typeface="+mn-ea"/>
                <a:cs typeface="+mn-cs"/>
              </a:rPr>
              <a:t>Throughout each module you will find learning opportunities called apply what you’ve learned. These are real-life situations that challenge you to apply your new knowledge and teach you what can happen if you do not follow a particular procedure. </a:t>
            </a:r>
          </a:p>
          <a:p>
            <a:endParaRPr lang="en-US" sz="1200" b="0" kern="1200">
              <a:solidFill>
                <a:schemeClr val="tx1"/>
              </a:solidFill>
              <a:effectLst/>
              <a:latin typeface="+mn-lt"/>
              <a:ea typeface="+mn-ea"/>
              <a:cs typeface="+mn-cs"/>
            </a:endParaRPr>
          </a:p>
          <a:p>
            <a:r>
              <a:rPr lang="en-US" sz="1200" b="0" strike="noStrike" kern="1200">
                <a:solidFill>
                  <a:schemeClr val="tx1"/>
                </a:solidFill>
                <a:effectLst/>
                <a:latin typeface="+mn-lt"/>
                <a:ea typeface="+mn-ea"/>
                <a:cs typeface="+mn-cs"/>
              </a:rPr>
              <a:t>There may be several right answers. </a:t>
            </a:r>
          </a:p>
          <a:p>
            <a:endParaRPr lang="en-US" sz="1200" b="0" strike="noStrike" kern="1200">
              <a:solidFill>
                <a:schemeClr val="tx1"/>
              </a:solidFill>
              <a:effectLst/>
              <a:latin typeface="+mn-lt"/>
              <a:ea typeface="+mn-ea"/>
              <a:cs typeface="+mn-cs"/>
            </a:endParaRPr>
          </a:p>
          <a:p>
            <a:r>
              <a:rPr lang="en-US" sz="1200" b="0" strike="noStrike" kern="1200">
                <a:solidFill>
                  <a:schemeClr val="tx1"/>
                </a:solidFill>
                <a:effectLst/>
                <a:latin typeface="+mn-lt"/>
                <a:ea typeface="+mn-ea"/>
                <a:cs typeface="+mn-cs"/>
              </a:rPr>
              <a:t>The key is to think about the situation and select or make a mental note of your solutions.</a:t>
            </a:r>
          </a:p>
          <a:p>
            <a:endParaRPr lang="en-US" sz="1200" b="0" strike="sngStrike" kern="1200">
              <a:solidFill>
                <a:schemeClr val="tx1"/>
              </a:solidFill>
              <a:effectLst/>
              <a:latin typeface="+mn-lt"/>
              <a:ea typeface="+mn-ea"/>
              <a:cs typeface="+mn-cs"/>
            </a:endParaRPr>
          </a:p>
          <a:p>
            <a:endParaRPr lang="en-IN" sz="1200" b="0" strike="sngStrike"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5FC3FC7-8E91-4F05-B462-9AC36CCB0C6B}" type="slidenum">
              <a:rPr lang="en-US" smtClean="0"/>
              <a:t>9</a:t>
            </a:fld>
            <a:endParaRPr lang="en-US"/>
          </a:p>
        </p:txBody>
      </p:sp>
    </p:spTree>
    <p:extLst>
      <p:ext uri="{BB962C8B-B14F-4D97-AF65-F5344CB8AC3E}">
        <p14:creationId xmlns:p14="http://schemas.microsoft.com/office/powerpoint/2010/main" val="214540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Tree>
    <p:extLst>
      <p:ext uri="{BB962C8B-B14F-4D97-AF65-F5344CB8AC3E}">
        <p14:creationId xmlns:p14="http://schemas.microsoft.com/office/powerpoint/2010/main" val="245274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4" name="Rectangle 13"/>
          <p:cNvSpPr/>
          <p:nvPr userDrawn="1"/>
        </p:nvSpPr>
        <p:spPr>
          <a:xfrm>
            <a:off x="0" y="0"/>
            <a:ext cx="1218895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a:xfrm>
            <a:off x="91440" y="63740"/>
            <a:ext cx="12006072" cy="517065"/>
          </a:xfrm>
          <a:prstGeom prst="rect">
            <a:avLst/>
          </a:prstGeom>
        </p:spPr>
        <p:txBody>
          <a:bodyPr wrap="square" tIns="91440" bIns="91440" anchor="ctr">
            <a:spAutoFit/>
          </a:bodyPr>
          <a:lstStyle>
            <a:lvl1pPr algn="l">
              <a:defRPr sz="2400" b="1">
                <a:solidFill>
                  <a:srgbClr val="22417F"/>
                </a:solidFill>
              </a:defRPr>
            </a:lvl1pPr>
          </a:lstStyle>
          <a:p>
            <a:r>
              <a:rPr lang="en-US"/>
              <a:t>Click to edit Master title style</a:t>
            </a:r>
            <a:endParaRPr lang="en-IN"/>
          </a:p>
        </p:txBody>
      </p:sp>
      <p:sp>
        <p:nvSpPr>
          <p:cNvPr id="3" name="Content Placeholder 2"/>
          <p:cNvSpPr>
            <a:spLocks noGrp="1"/>
          </p:cNvSpPr>
          <p:nvPr>
            <p:ph idx="1"/>
          </p:nvPr>
        </p:nvSpPr>
        <p:spPr>
          <a:xfrm>
            <a:off x="91440" y="731520"/>
            <a:ext cx="12006072" cy="5715000"/>
          </a:xfrm>
          <a:prstGeom prst="rect">
            <a:avLst/>
          </a:prstGeom>
        </p:spPr>
        <p:txBody>
          <a:bodyPr/>
          <a:lstStyle>
            <a:lvl1pPr>
              <a:defRPr sz="2400">
                <a:solidFill>
                  <a:srgbClr val="222222"/>
                </a:solidFill>
                <a:latin typeface="+mn-lt"/>
              </a:defRPr>
            </a:lvl1pPr>
            <a:lvl2pPr>
              <a:defRPr sz="2000">
                <a:solidFill>
                  <a:srgbClr val="222222"/>
                </a:solidFill>
                <a:latin typeface="+mn-lt"/>
              </a:defRPr>
            </a:lvl2pPr>
            <a:lvl3pPr>
              <a:defRPr sz="2000">
                <a:solidFill>
                  <a:srgbClr val="222222"/>
                </a:solidFill>
                <a:latin typeface="+mn-lt"/>
              </a:defRPr>
            </a:lvl3pPr>
            <a:lvl4pPr>
              <a:defRPr sz="2000">
                <a:solidFill>
                  <a:srgbClr val="222222"/>
                </a:solidFill>
                <a:latin typeface="+mn-lt"/>
              </a:defRPr>
            </a:lvl4pPr>
            <a:lvl5pPr>
              <a:defRPr sz="2000">
                <a:solidFill>
                  <a:srgbClr val="22222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cxnSp>
        <p:nvCxnSpPr>
          <p:cNvPr id="8" name="Straight Connector 7"/>
          <p:cNvCxnSpPr/>
          <p:nvPr userDrawn="1"/>
        </p:nvCxnSpPr>
        <p:spPr>
          <a:xfrm>
            <a:off x="91440" y="640080"/>
            <a:ext cx="12006072" cy="0"/>
          </a:xfrm>
          <a:prstGeom prst="line">
            <a:avLst/>
          </a:prstGeom>
          <a:ln w="12700">
            <a:solidFill>
              <a:srgbClr val="22417F"/>
            </a:solidFill>
          </a:ln>
        </p:spPr>
        <p:style>
          <a:lnRef idx="1">
            <a:schemeClr val="accent1"/>
          </a:lnRef>
          <a:fillRef idx="0">
            <a:schemeClr val="accent1"/>
          </a:fillRef>
          <a:effectRef idx="0">
            <a:schemeClr val="accent1"/>
          </a:effectRef>
          <a:fontRef idx="minor">
            <a:schemeClr val="tx1"/>
          </a:fontRef>
        </p:style>
      </p:cxnSp>
      <p:sp>
        <p:nvSpPr>
          <p:cNvPr id="11" name="Rectangle 10"/>
          <p:cNvSpPr/>
          <p:nvPr userDrawn="1"/>
        </p:nvSpPr>
        <p:spPr>
          <a:xfrm>
            <a:off x="-2" y="6537960"/>
            <a:ext cx="12192001" cy="320040"/>
          </a:xfrm>
          <a:prstGeom prst="rect">
            <a:avLst/>
          </a:prstGeom>
          <a:solidFill>
            <a:srgbClr val="2241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8"/>
          <p:cNvSpPr>
            <a:spLocks noGrp="1"/>
          </p:cNvSpPr>
          <p:nvPr>
            <p:ph type="body" sz="quarter" idx="10"/>
          </p:nvPr>
        </p:nvSpPr>
        <p:spPr>
          <a:xfrm>
            <a:off x="91440" y="6583680"/>
            <a:ext cx="5486400" cy="228600"/>
          </a:xfrm>
          <a:prstGeom prst="rect">
            <a:avLst/>
          </a:prstGeom>
        </p:spPr>
        <p:txBody>
          <a:bodyPr anchor="ctr"/>
          <a:lstStyle>
            <a:lvl1pPr marL="0" indent="0">
              <a:buNone/>
              <a:defRPr sz="1200" i="1">
                <a:solidFill>
                  <a:schemeClr val="bg1"/>
                </a:solidFill>
              </a:defRPr>
            </a:lvl1pPr>
            <a:lvl2pPr>
              <a:defRPr sz="1200" i="1"/>
            </a:lvl2pPr>
            <a:lvl3pPr>
              <a:defRPr sz="1200" i="1"/>
            </a:lvl3pPr>
            <a:lvl4pPr>
              <a:defRPr sz="1200" i="1"/>
            </a:lvl4pPr>
            <a:lvl5pPr>
              <a:defRPr sz="1200" i="1"/>
            </a:lvl5pPr>
          </a:lstStyle>
          <a:p>
            <a:pPr lvl="0"/>
            <a:r>
              <a:rPr lang="en-US"/>
              <a:t>Click to edit Master text styles</a:t>
            </a:r>
          </a:p>
        </p:txBody>
      </p:sp>
    </p:spTree>
    <p:extLst>
      <p:ext uri="{BB962C8B-B14F-4D97-AF65-F5344CB8AC3E}">
        <p14:creationId xmlns:p14="http://schemas.microsoft.com/office/powerpoint/2010/main" val="19634140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Picture Placeholder 15"/>
          <p:cNvSpPr>
            <a:spLocks noGrp="1"/>
          </p:cNvSpPr>
          <p:nvPr>
            <p:ph type="pic" sz="quarter" idx="10"/>
          </p:nvPr>
        </p:nvSpPr>
        <p:spPr>
          <a:xfrm>
            <a:off x="0" y="0"/>
            <a:ext cx="12188952" cy="6858000"/>
          </a:xfrm>
          <a:prstGeom prst="rect">
            <a:avLst/>
          </a:prstGeom>
        </p:spPr>
        <p:txBody>
          <a:bodyPr/>
          <a:lstStyle>
            <a:lvl1pPr marL="0" indent="0">
              <a:buNone/>
              <a:defRPr/>
            </a:lvl1pPr>
          </a:lstStyle>
          <a:p>
            <a:endParaRPr lang="en-IN"/>
          </a:p>
        </p:txBody>
      </p:sp>
    </p:spTree>
    <p:extLst>
      <p:ext uri="{BB962C8B-B14F-4D97-AF65-F5344CB8AC3E}">
        <p14:creationId xmlns:p14="http://schemas.microsoft.com/office/powerpoint/2010/main" val="2589830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 y="822960"/>
            <a:ext cx="12006072" cy="5623560"/>
          </a:xfrm>
          <a:prstGeom prst="rect">
            <a:avLst/>
          </a:prstGeom>
        </p:spPr>
        <p:txBody>
          <a:bodyPr/>
          <a:lstStyle>
            <a:lvl1pPr>
              <a:defRPr sz="2400">
                <a:solidFill>
                  <a:srgbClr val="222222"/>
                </a:solidFill>
                <a:latin typeface="+mn-lt"/>
              </a:defRPr>
            </a:lvl1pPr>
            <a:lvl2pPr>
              <a:defRPr sz="2000">
                <a:solidFill>
                  <a:srgbClr val="222222"/>
                </a:solidFill>
                <a:latin typeface="+mn-lt"/>
              </a:defRPr>
            </a:lvl2pPr>
            <a:lvl3pPr>
              <a:defRPr sz="1800">
                <a:solidFill>
                  <a:srgbClr val="222222"/>
                </a:solidFill>
                <a:latin typeface="+mn-lt"/>
              </a:defRPr>
            </a:lvl3pPr>
            <a:lvl4pPr>
              <a:defRPr sz="1600">
                <a:solidFill>
                  <a:srgbClr val="222222"/>
                </a:solidFill>
                <a:latin typeface="+mn-lt"/>
              </a:defRPr>
            </a:lvl4pPr>
            <a:lvl5pPr>
              <a:defRPr sz="1400">
                <a:solidFill>
                  <a:srgbClr val="22222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1" name="Rectangle 10"/>
          <p:cNvSpPr/>
          <p:nvPr userDrawn="1"/>
        </p:nvSpPr>
        <p:spPr>
          <a:xfrm>
            <a:off x="-2" y="6537960"/>
            <a:ext cx="12192001" cy="32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userDrawn="1"/>
        </p:nvSpPr>
        <p:spPr>
          <a:xfrm>
            <a:off x="0" y="-1"/>
            <a:ext cx="1219200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userDrawn="1"/>
        </p:nvCxnSpPr>
        <p:spPr>
          <a:xfrm>
            <a:off x="0" y="6537960"/>
            <a:ext cx="12188952" cy="0"/>
          </a:xfrm>
          <a:prstGeom prst="line">
            <a:avLst/>
          </a:prstGeom>
          <a:ln w="25400">
            <a:solidFill>
              <a:srgbClr val="5F9BBC"/>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0" y="86175"/>
            <a:ext cx="2720567" cy="559168"/>
          </a:xfrm>
          <a:prstGeom prst="rect">
            <a:avLst/>
          </a:prstGeom>
        </p:spPr>
      </p:pic>
      <p:cxnSp>
        <p:nvCxnSpPr>
          <p:cNvPr id="13" name="Straight Connector 12"/>
          <p:cNvCxnSpPr/>
          <p:nvPr userDrawn="1"/>
        </p:nvCxnSpPr>
        <p:spPr>
          <a:xfrm flipV="1">
            <a:off x="3027158" y="125294"/>
            <a:ext cx="0" cy="48093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15" name="Text Placeholder 15"/>
          <p:cNvSpPr>
            <a:spLocks noGrp="1"/>
          </p:cNvSpPr>
          <p:nvPr>
            <p:ph type="body" sz="quarter" idx="11"/>
          </p:nvPr>
        </p:nvSpPr>
        <p:spPr>
          <a:xfrm>
            <a:off x="3238500" y="110172"/>
            <a:ext cx="8859012" cy="511175"/>
          </a:xfrm>
          <a:prstGeom prst="rect">
            <a:avLst/>
          </a:prstGeom>
        </p:spPr>
        <p:txBody>
          <a:bodyPr anchor="ctr"/>
          <a:lstStyle>
            <a:lvl1pPr marL="0" indent="0">
              <a:buNone/>
              <a:defRPr sz="2000">
                <a:solidFill>
                  <a:schemeClr val="bg1"/>
                </a:solidFill>
                <a:latin typeface="+mj-lt"/>
              </a:defRPr>
            </a:lvl1pPr>
          </a:lstStyle>
          <a:p>
            <a:pPr lvl="0"/>
            <a:r>
              <a:rPr lang="en-US"/>
              <a:t>Click to edit Master text styles</a:t>
            </a:r>
          </a:p>
        </p:txBody>
      </p:sp>
      <p:sp>
        <p:nvSpPr>
          <p:cNvPr id="16" name="Text Placeholder 8"/>
          <p:cNvSpPr>
            <a:spLocks noGrp="1"/>
          </p:cNvSpPr>
          <p:nvPr>
            <p:ph type="body" sz="quarter" idx="10"/>
          </p:nvPr>
        </p:nvSpPr>
        <p:spPr>
          <a:xfrm>
            <a:off x="91440" y="6583680"/>
            <a:ext cx="5486400" cy="228600"/>
          </a:xfrm>
          <a:prstGeom prst="rect">
            <a:avLst/>
          </a:prstGeom>
        </p:spPr>
        <p:txBody>
          <a:bodyPr anchor="ctr"/>
          <a:lstStyle>
            <a:lvl1pPr marL="0" indent="0">
              <a:buNone/>
              <a:defRPr sz="1200" i="1">
                <a:solidFill>
                  <a:schemeClr val="bg1"/>
                </a:solidFill>
                <a:latin typeface="+mn-lt"/>
              </a:defRPr>
            </a:lvl1pPr>
            <a:lvl2pPr>
              <a:defRPr sz="1200" i="1"/>
            </a:lvl2pPr>
            <a:lvl3pPr>
              <a:defRPr sz="1200" i="1"/>
            </a:lvl3pPr>
            <a:lvl4pPr>
              <a:defRPr sz="1200" i="1"/>
            </a:lvl4pPr>
            <a:lvl5pPr>
              <a:defRPr sz="1200" i="1"/>
            </a:lvl5pPr>
          </a:lstStyle>
          <a:p>
            <a:pPr lvl="0"/>
            <a:r>
              <a:rPr lang="en-US"/>
              <a:t>Click to edit Master text styles</a:t>
            </a:r>
          </a:p>
        </p:txBody>
      </p:sp>
    </p:spTree>
    <p:extLst>
      <p:ext uri="{BB962C8B-B14F-4D97-AF65-F5344CB8AC3E}">
        <p14:creationId xmlns:p14="http://schemas.microsoft.com/office/powerpoint/2010/main" val="2106764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p:cNvSpPr/>
          <p:nvPr userDrawn="1"/>
        </p:nvSpPr>
        <p:spPr>
          <a:xfrm>
            <a:off x="0" y="0"/>
            <a:ext cx="12188952" cy="6858000"/>
          </a:xfrm>
          <a:prstGeom prst="rect">
            <a:avLst/>
          </a:prstGeom>
          <a:solidFill>
            <a:srgbClr val="F1F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userDrawn="1"/>
        </p:nvSpPr>
        <p:spPr>
          <a:xfrm>
            <a:off x="-2" y="6537960"/>
            <a:ext cx="12192001" cy="3200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p:cNvSpPr/>
          <p:nvPr userDrawn="1"/>
        </p:nvSpPr>
        <p:spPr>
          <a:xfrm>
            <a:off x="0" y="-1"/>
            <a:ext cx="1219200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Picture Placeholder 12"/>
          <p:cNvSpPr>
            <a:spLocks noGrp="1"/>
          </p:cNvSpPr>
          <p:nvPr>
            <p:ph type="pic" sz="quarter" idx="11"/>
          </p:nvPr>
        </p:nvSpPr>
        <p:spPr>
          <a:xfrm>
            <a:off x="0" y="731520"/>
            <a:ext cx="12188952" cy="5806440"/>
          </a:xfrm>
          <a:prstGeom prst="rect">
            <a:avLst/>
          </a:prstGeom>
        </p:spPr>
        <p:txBody>
          <a:bodyPr/>
          <a:lstStyle>
            <a:lvl1pPr marL="0" indent="0">
              <a:buNone/>
              <a:defRPr/>
            </a:lvl1pPr>
          </a:lstStyle>
          <a:p>
            <a:endParaRPr lang="en-IN"/>
          </a:p>
        </p:txBody>
      </p:sp>
      <p:pic>
        <p:nvPicPr>
          <p:cNvPr id="15" name="Picture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0" y="86175"/>
            <a:ext cx="2720567" cy="559168"/>
          </a:xfrm>
          <a:prstGeom prst="rect">
            <a:avLst/>
          </a:prstGeom>
        </p:spPr>
      </p:pic>
      <p:cxnSp>
        <p:nvCxnSpPr>
          <p:cNvPr id="16" name="Straight Connector 15"/>
          <p:cNvCxnSpPr/>
          <p:nvPr userDrawn="1"/>
        </p:nvCxnSpPr>
        <p:spPr>
          <a:xfrm flipV="1">
            <a:off x="3027158" y="125294"/>
            <a:ext cx="0" cy="48093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17" name="Text Placeholder 15"/>
          <p:cNvSpPr>
            <a:spLocks noGrp="1"/>
          </p:cNvSpPr>
          <p:nvPr>
            <p:ph type="body" sz="quarter" idx="12"/>
          </p:nvPr>
        </p:nvSpPr>
        <p:spPr>
          <a:xfrm>
            <a:off x="3238500" y="110172"/>
            <a:ext cx="8859012" cy="511175"/>
          </a:xfrm>
          <a:prstGeom prst="rect">
            <a:avLst/>
          </a:prstGeom>
        </p:spPr>
        <p:txBody>
          <a:bodyPr anchor="ctr"/>
          <a:lstStyle>
            <a:lvl1pPr marL="0" indent="0">
              <a:buNone/>
              <a:defRPr sz="2000">
                <a:solidFill>
                  <a:schemeClr val="bg1"/>
                </a:solidFill>
                <a:latin typeface="+mj-lt"/>
              </a:defRPr>
            </a:lvl1pPr>
          </a:lstStyle>
          <a:p>
            <a:pPr lvl="0"/>
            <a:r>
              <a:rPr lang="en-US"/>
              <a:t>Click to edit Master text styles</a:t>
            </a:r>
          </a:p>
        </p:txBody>
      </p:sp>
      <p:sp>
        <p:nvSpPr>
          <p:cNvPr id="18" name="Text Placeholder 8"/>
          <p:cNvSpPr>
            <a:spLocks noGrp="1"/>
          </p:cNvSpPr>
          <p:nvPr>
            <p:ph type="body" sz="quarter" idx="10"/>
          </p:nvPr>
        </p:nvSpPr>
        <p:spPr>
          <a:xfrm>
            <a:off x="91440" y="6583680"/>
            <a:ext cx="5486400" cy="228600"/>
          </a:xfrm>
          <a:prstGeom prst="rect">
            <a:avLst/>
          </a:prstGeom>
        </p:spPr>
        <p:txBody>
          <a:bodyPr anchor="ctr"/>
          <a:lstStyle>
            <a:lvl1pPr marL="0" indent="0">
              <a:buNone/>
              <a:defRPr sz="1200" i="1">
                <a:solidFill>
                  <a:schemeClr val="bg1"/>
                </a:solidFill>
                <a:latin typeface="Montserrat Light" panose="00000400000000000000" pitchFamily="50" charset="0"/>
              </a:defRPr>
            </a:lvl1pPr>
            <a:lvl2pPr>
              <a:defRPr sz="1200" i="1"/>
            </a:lvl2pPr>
            <a:lvl3pPr>
              <a:defRPr sz="1200" i="1"/>
            </a:lvl3pPr>
            <a:lvl4pPr>
              <a:defRPr sz="1200" i="1"/>
            </a:lvl4pPr>
            <a:lvl5pPr>
              <a:defRPr sz="1200" i="1"/>
            </a:lvl5pPr>
          </a:lstStyle>
          <a:p>
            <a:pPr lvl="0"/>
            <a:r>
              <a:rPr lang="en-US"/>
              <a:t>Click to edit Master text styles</a:t>
            </a:r>
          </a:p>
        </p:txBody>
      </p:sp>
      <p:cxnSp>
        <p:nvCxnSpPr>
          <p:cNvPr id="10" name="Straight Connector 9"/>
          <p:cNvCxnSpPr/>
          <p:nvPr userDrawn="1"/>
        </p:nvCxnSpPr>
        <p:spPr>
          <a:xfrm>
            <a:off x="0" y="6537960"/>
            <a:ext cx="12188952" cy="0"/>
          </a:xfrm>
          <a:prstGeom prst="line">
            <a:avLst/>
          </a:prstGeom>
          <a:ln w="25400">
            <a:solidFill>
              <a:srgbClr val="5F9BB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82788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14" name="Rectangle 13"/>
          <p:cNvSpPr/>
          <p:nvPr userDrawn="1"/>
        </p:nvSpPr>
        <p:spPr>
          <a:xfrm>
            <a:off x="0" y="731520"/>
            <a:ext cx="12188952" cy="5806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91440" y="822960"/>
            <a:ext cx="12006072" cy="562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userDrawn="1"/>
        </p:nvSpPr>
        <p:spPr>
          <a:xfrm>
            <a:off x="-2" y="6537960"/>
            <a:ext cx="12192001" cy="320040"/>
          </a:xfrm>
          <a:prstGeom prst="rect">
            <a:avLst/>
          </a:prstGeom>
          <a:solidFill>
            <a:srgbClr val="1E3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8"/>
          <p:cNvSpPr>
            <a:spLocks noGrp="1"/>
          </p:cNvSpPr>
          <p:nvPr>
            <p:ph type="body" sz="quarter" idx="10"/>
          </p:nvPr>
        </p:nvSpPr>
        <p:spPr>
          <a:xfrm>
            <a:off x="91440" y="6583680"/>
            <a:ext cx="5486400" cy="228600"/>
          </a:xfrm>
          <a:prstGeom prst="rect">
            <a:avLst/>
          </a:prstGeom>
        </p:spPr>
        <p:txBody>
          <a:bodyPr anchor="ctr"/>
          <a:lstStyle>
            <a:lvl1pPr marL="0" indent="0">
              <a:buNone/>
              <a:defRPr sz="1200" i="1">
                <a:solidFill>
                  <a:schemeClr val="bg1"/>
                </a:solidFill>
                <a:latin typeface="Arial Regular"/>
              </a:defRPr>
            </a:lvl1pPr>
            <a:lvl2pPr>
              <a:defRPr sz="1200" i="1"/>
            </a:lvl2pPr>
            <a:lvl3pPr>
              <a:defRPr sz="1200" i="1"/>
            </a:lvl3pPr>
            <a:lvl4pPr>
              <a:defRPr sz="1200" i="1"/>
            </a:lvl4pPr>
            <a:lvl5pPr>
              <a:defRPr sz="1200" i="1"/>
            </a:lvl5pPr>
          </a:lstStyle>
          <a:p>
            <a:pPr lvl="0"/>
            <a:r>
              <a:rPr lang="en-US"/>
              <a:t>Click to edit Master text styles</a:t>
            </a:r>
          </a:p>
        </p:txBody>
      </p:sp>
      <p:sp>
        <p:nvSpPr>
          <p:cNvPr id="4" name="Rectangle 3"/>
          <p:cNvSpPr/>
          <p:nvPr userDrawn="1"/>
        </p:nvSpPr>
        <p:spPr>
          <a:xfrm>
            <a:off x="0" y="-1"/>
            <a:ext cx="1219200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userDrawn="1"/>
        </p:nvCxnSpPr>
        <p:spPr>
          <a:xfrm>
            <a:off x="0" y="6537960"/>
            <a:ext cx="12188952" cy="0"/>
          </a:xfrm>
          <a:prstGeom prst="line">
            <a:avLst/>
          </a:prstGeom>
          <a:ln w="25400">
            <a:solidFill>
              <a:srgbClr val="5F9BBC"/>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434050" y="1152144"/>
            <a:ext cx="914400" cy="864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userDrawn="1"/>
        </p:nvSpPr>
        <p:spPr>
          <a:xfrm>
            <a:off x="1389888" y="1140569"/>
            <a:ext cx="10341864" cy="86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0" y="86175"/>
            <a:ext cx="2720567" cy="559168"/>
          </a:xfrm>
          <a:prstGeom prst="rect">
            <a:avLst/>
          </a:prstGeom>
        </p:spPr>
      </p:pic>
      <p:cxnSp>
        <p:nvCxnSpPr>
          <p:cNvPr id="13" name="Straight Connector 12"/>
          <p:cNvCxnSpPr/>
          <p:nvPr userDrawn="1"/>
        </p:nvCxnSpPr>
        <p:spPr>
          <a:xfrm flipV="1">
            <a:off x="3027158" y="125294"/>
            <a:ext cx="0" cy="48093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1"/>
          </p:nvPr>
        </p:nvSpPr>
        <p:spPr>
          <a:xfrm>
            <a:off x="3238500" y="110172"/>
            <a:ext cx="8859012" cy="511175"/>
          </a:xfrm>
          <a:prstGeom prst="rect">
            <a:avLst/>
          </a:prstGeom>
        </p:spPr>
        <p:txBody>
          <a:bodyPr anchor="ctr"/>
          <a:lstStyle>
            <a:lvl1pPr marL="0" indent="0">
              <a:buNone/>
              <a:defRPr sz="2000">
                <a:solidFill>
                  <a:schemeClr val="bg1"/>
                </a:solidFill>
                <a:latin typeface="+mj-lt"/>
              </a:defRPr>
            </a:lvl1pPr>
          </a:lstStyle>
          <a:p>
            <a:pPr lvl="0"/>
            <a:endParaRPr lang="en-US"/>
          </a:p>
        </p:txBody>
      </p:sp>
      <p:sp>
        <p:nvSpPr>
          <p:cNvPr id="18" name="Text Placeholder 17"/>
          <p:cNvSpPr>
            <a:spLocks noGrp="1"/>
          </p:cNvSpPr>
          <p:nvPr>
            <p:ph type="body" sz="quarter" idx="12"/>
          </p:nvPr>
        </p:nvSpPr>
        <p:spPr>
          <a:xfrm>
            <a:off x="1481328" y="1261110"/>
            <a:ext cx="10149840" cy="419099"/>
          </a:xfrm>
          <a:prstGeom prst="rect">
            <a:avLst/>
          </a:prstGeom>
        </p:spPr>
        <p:txBody>
          <a:bodyPr anchor="ctr"/>
          <a:lstStyle>
            <a:lvl1pPr marL="0" indent="0">
              <a:buNone/>
              <a:defRPr sz="2000">
                <a:solidFill>
                  <a:schemeClr val="bg1"/>
                </a:solidFill>
              </a:defRPr>
            </a:lvl1pPr>
          </a:lstStyle>
          <a:p>
            <a:pPr lvl="0"/>
            <a:r>
              <a:rPr lang="en-US"/>
              <a:t>Click to edit Master text styles</a:t>
            </a:r>
          </a:p>
        </p:txBody>
      </p:sp>
      <p:sp>
        <p:nvSpPr>
          <p:cNvPr id="19" name="Text Placeholder 17"/>
          <p:cNvSpPr>
            <a:spLocks noGrp="1"/>
          </p:cNvSpPr>
          <p:nvPr>
            <p:ph type="body" sz="quarter" idx="13"/>
          </p:nvPr>
        </p:nvSpPr>
        <p:spPr>
          <a:xfrm>
            <a:off x="1481328" y="1672304"/>
            <a:ext cx="10149840" cy="173927"/>
          </a:xfrm>
          <a:prstGeom prst="rect">
            <a:avLst/>
          </a:prstGeom>
        </p:spPr>
        <p:txBody>
          <a:bodyPr anchor="ctr"/>
          <a:lstStyle>
            <a:lvl1pPr marL="0" indent="0">
              <a:buNone/>
              <a:defRPr sz="1200">
                <a:solidFill>
                  <a:schemeClr val="bg1"/>
                </a:solidFill>
                <a:latin typeface="+mn-lt"/>
              </a:defRPr>
            </a:lvl1pPr>
          </a:lstStyle>
          <a:p>
            <a:pPr lvl="0"/>
            <a:r>
              <a:rPr lang="en-US"/>
              <a:t>Click to edit Master text styles</a:t>
            </a:r>
          </a:p>
        </p:txBody>
      </p:sp>
      <p:sp>
        <p:nvSpPr>
          <p:cNvPr id="21" name="Text Placeholder 20"/>
          <p:cNvSpPr>
            <a:spLocks noGrp="1"/>
          </p:cNvSpPr>
          <p:nvPr>
            <p:ph type="body" sz="quarter" idx="14" hasCustomPrompt="1"/>
          </p:nvPr>
        </p:nvSpPr>
        <p:spPr>
          <a:xfrm>
            <a:off x="519775" y="1252728"/>
            <a:ext cx="742950" cy="603504"/>
          </a:xfrm>
          <a:prstGeom prst="rect">
            <a:avLst/>
          </a:prstGeom>
        </p:spPr>
        <p:txBody>
          <a:bodyPr anchor="ctr"/>
          <a:lstStyle>
            <a:lvl1pPr marL="0" indent="0" algn="ctr">
              <a:buNone/>
              <a:defRPr sz="3200">
                <a:solidFill>
                  <a:schemeClr val="accent1"/>
                </a:solidFill>
                <a:latin typeface="+mj-lt"/>
              </a:defRPr>
            </a:lvl1pPr>
          </a:lstStyle>
          <a:p>
            <a:pPr lvl="0"/>
            <a:r>
              <a:rPr lang="en-US"/>
              <a:t>Q1</a:t>
            </a:r>
          </a:p>
        </p:txBody>
      </p:sp>
    </p:spTree>
    <p:extLst>
      <p:ext uri="{BB962C8B-B14F-4D97-AF65-F5344CB8AC3E}">
        <p14:creationId xmlns:p14="http://schemas.microsoft.com/office/powerpoint/2010/main" val="3321084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14" name="Rectangle 13"/>
          <p:cNvSpPr/>
          <p:nvPr userDrawn="1"/>
        </p:nvSpPr>
        <p:spPr>
          <a:xfrm>
            <a:off x="0" y="731520"/>
            <a:ext cx="12188952" cy="5806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91440" y="822960"/>
            <a:ext cx="12006072" cy="562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userDrawn="1"/>
        </p:nvSpPr>
        <p:spPr>
          <a:xfrm>
            <a:off x="-2" y="6537960"/>
            <a:ext cx="12192001" cy="320040"/>
          </a:xfrm>
          <a:prstGeom prst="rect">
            <a:avLst/>
          </a:prstGeom>
          <a:solidFill>
            <a:srgbClr val="1E3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8"/>
          <p:cNvSpPr>
            <a:spLocks noGrp="1"/>
          </p:cNvSpPr>
          <p:nvPr>
            <p:ph type="body" sz="quarter" idx="10"/>
          </p:nvPr>
        </p:nvSpPr>
        <p:spPr>
          <a:xfrm>
            <a:off x="91440" y="6583680"/>
            <a:ext cx="5486400" cy="228600"/>
          </a:xfrm>
          <a:prstGeom prst="rect">
            <a:avLst/>
          </a:prstGeom>
        </p:spPr>
        <p:txBody>
          <a:bodyPr anchor="ctr"/>
          <a:lstStyle>
            <a:lvl1pPr marL="0" indent="0">
              <a:buNone/>
              <a:defRPr sz="1200" i="1">
                <a:solidFill>
                  <a:schemeClr val="bg1"/>
                </a:solidFill>
                <a:latin typeface="Arial Regular"/>
              </a:defRPr>
            </a:lvl1pPr>
            <a:lvl2pPr>
              <a:defRPr sz="1200" i="1"/>
            </a:lvl2pPr>
            <a:lvl3pPr>
              <a:defRPr sz="1200" i="1"/>
            </a:lvl3pPr>
            <a:lvl4pPr>
              <a:defRPr sz="1200" i="1"/>
            </a:lvl4pPr>
            <a:lvl5pPr>
              <a:defRPr sz="1200" i="1"/>
            </a:lvl5pPr>
          </a:lstStyle>
          <a:p>
            <a:pPr lvl="0"/>
            <a:r>
              <a:rPr lang="en-US"/>
              <a:t>Click to edit Master text styles</a:t>
            </a:r>
          </a:p>
        </p:txBody>
      </p:sp>
      <p:sp>
        <p:nvSpPr>
          <p:cNvPr id="4" name="Rectangle 3"/>
          <p:cNvSpPr/>
          <p:nvPr userDrawn="1"/>
        </p:nvSpPr>
        <p:spPr>
          <a:xfrm>
            <a:off x="0" y="-1"/>
            <a:ext cx="1219200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userDrawn="1"/>
        </p:nvCxnSpPr>
        <p:spPr>
          <a:xfrm>
            <a:off x="0" y="6537960"/>
            <a:ext cx="12188952" cy="0"/>
          </a:xfrm>
          <a:prstGeom prst="line">
            <a:avLst/>
          </a:prstGeom>
          <a:ln w="25400">
            <a:solidFill>
              <a:srgbClr val="5F9BBC"/>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457200" y="981886"/>
            <a:ext cx="914400" cy="7315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userDrawn="1"/>
        </p:nvSpPr>
        <p:spPr>
          <a:xfrm>
            <a:off x="1389888" y="981886"/>
            <a:ext cx="10341864"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0" y="86175"/>
            <a:ext cx="2720567" cy="559168"/>
          </a:xfrm>
          <a:prstGeom prst="rect">
            <a:avLst/>
          </a:prstGeom>
        </p:spPr>
      </p:pic>
      <p:cxnSp>
        <p:nvCxnSpPr>
          <p:cNvPr id="13" name="Straight Connector 12"/>
          <p:cNvCxnSpPr/>
          <p:nvPr userDrawn="1"/>
        </p:nvCxnSpPr>
        <p:spPr>
          <a:xfrm flipV="1">
            <a:off x="3027158" y="125294"/>
            <a:ext cx="0" cy="48093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1"/>
          </p:nvPr>
        </p:nvSpPr>
        <p:spPr>
          <a:xfrm>
            <a:off x="3238500" y="110172"/>
            <a:ext cx="8859012" cy="511175"/>
          </a:xfrm>
          <a:prstGeom prst="rect">
            <a:avLst/>
          </a:prstGeom>
        </p:spPr>
        <p:txBody>
          <a:bodyPr anchor="ctr"/>
          <a:lstStyle>
            <a:lvl1pPr marL="0" indent="0">
              <a:buNone/>
              <a:defRPr sz="2000">
                <a:solidFill>
                  <a:schemeClr val="bg1"/>
                </a:solidFill>
                <a:latin typeface="+mj-lt"/>
              </a:defRPr>
            </a:lvl1pPr>
          </a:lstStyle>
          <a:p>
            <a:pPr lvl="0"/>
            <a:endParaRPr lang="en-US"/>
          </a:p>
        </p:txBody>
      </p:sp>
      <p:sp>
        <p:nvSpPr>
          <p:cNvPr id="18" name="Text Placeholder 17"/>
          <p:cNvSpPr>
            <a:spLocks noGrp="1"/>
          </p:cNvSpPr>
          <p:nvPr>
            <p:ph type="body" sz="quarter" idx="12"/>
          </p:nvPr>
        </p:nvSpPr>
        <p:spPr>
          <a:xfrm>
            <a:off x="1481328" y="1073326"/>
            <a:ext cx="10149840" cy="380999"/>
          </a:xfrm>
          <a:prstGeom prst="rect">
            <a:avLst/>
          </a:prstGeom>
        </p:spPr>
        <p:txBody>
          <a:bodyPr anchor="ctr"/>
          <a:lstStyle>
            <a:lvl1pPr marL="0" indent="0">
              <a:buNone/>
              <a:defRPr sz="2000">
                <a:solidFill>
                  <a:schemeClr val="bg1"/>
                </a:solidFill>
              </a:defRPr>
            </a:lvl1pPr>
          </a:lstStyle>
          <a:p>
            <a:pPr lvl="0"/>
            <a:r>
              <a:rPr lang="en-US"/>
              <a:t>Click to edit Master text styles</a:t>
            </a:r>
          </a:p>
        </p:txBody>
      </p:sp>
      <p:sp>
        <p:nvSpPr>
          <p:cNvPr id="19" name="Text Placeholder 17"/>
          <p:cNvSpPr>
            <a:spLocks noGrp="1"/>
          </p:cNvSpPr>
          <p:nvPr>
            <p:ph type="body" sz="quarter" idx="13"/>
          </p:nvPr>
        </p:nvSpPr>
        <p:spPr>
          <a:xfrm>
            <a:off x="1481328" y="1473376"/>
            <a:ext cx="10149840" cy="158115"/>
          </a:xfrm>
          <a:prstGeom prst="rect">
            <a:avLst/>
          </a:prstGeom>
        </p:spPr>
        <p:txBody>
          <a:bodyPr anchor="ctr"/>
          <a:lstStyle>
            <a:lvl1pPr marL="0" indent="0">
              <a:buNone/>
              <a:defRPr sz="1200">
                <a:solidFill>
                  <a:schemeClr val="bg1"/>
                </a:solidFill>
                <a:latin typeface="+mn-lt"/>
              </a:defRPr>
            </a:lvl1pPr>
          </a:lstStyle>
          <a:p>
            <a:pPr lvl="0"/>
            <a:r>
              <a:rPr lang="en-US"/>
              <a:t>Click to edit Master text styles</a:t>
            </a:r>
          </a:p>
        </p:txBody>
      </p:sp>
      <p:sp>
        <p:nvSpPr>
          <p:cNvPr id="21" name="Text Placeholder 20"/>
          <p:cNvSpPr>
            <a:spLocks noGrp="1"/>
          </p:cNvSpPr>
          <p:nvPr>
            <p:ph type="body" sz="quarter" idx="14" hasCustomPrompt="1"/>
          </p:nvPr>
        </p:nvSpPr>
        <p:spPr>
          <a:xfrm>
            <a:off x="542925" y="1073326"/>
            <a:ext cx="742950" cy="548640"/>
          </a:xfrm>
          <a:prstGeom prst="rect">
            <a:avLst/>
          </a:prstGeom>
        </p:spPr>
        <p:txBody>
          <a:bodyPr anchor="ctr"/>
          <a:lstStyle>
            <a:lvl1pPr marL="0" indent="0" algn="ctr">
              <a:buNone/>
              <a:defRPr sz="3200">
                <a:solidFill>
                  <a:schemeClr val="accent1"/>
                </a:solidFill>
                <a:latin typeface="+mj-lt"/>
              </a:defRPr>
            </a:lvl1pPr>
          </a:lstStyle>
          <a:p>
            <a:pPr lvl="0"/>
            <a:r>
              <a:rPr lang="en-US"/>
              <a:t>Q1</a:t>
            </a:r>
          </a:p>
        </p:txBody>
      </p:sp>
    </p:spTree>
    <p:extLst>
      <p:ext uri="{BB962C8B-B14F-4D97-AF65-F5344CB8AC3E}">
        <p14:creationId xmlns:p14="http://schemas.microsoft.com/office/powerpoint/2010/main" val="10470848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14" name="Rectangle 13"/>
          <p:cNvSpPr/>
          <p:nvPr userDrawn="1"/>
        </p:nvSpPr>
        <p:spPr>
          <a:xfrm>
            <a:off x="0" y="731520"/>
            <a:ext cx="12188952" cy="58064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91440" y="822960"/>
            <a:ext cx="12006072" cy="562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userDrawn="1"/>
        </p:nvSpPr>
        <p:spPr>
          <a:xfrm>
            <a:off x="-2" y="6537960"/>
            <a:ext cx="12192001" cy="320040"/>
          </a:xfrm>
          <a:prstGeom prst="rect">
            <a:avLst/>
          </a:prstGeom>
          <a:solidFill>
            <a:srgbClr val="1E3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8"/>
          <p:cNvSpPr>
            <a:spLocks noGrp="1"/>
          </p:cNvSpPr>
          <p:nvPr>
            <p:ph type="body" sz="quarter" idx="10"/>
          </p:nvPr>
        </p:nvSpPr>
        <p:spPr>
          <a:xfrm>
            <a:off x="91440" y="6583680"/>
            <a:ext cx="5486400" cy="228600"/>
          </a:xfrm>
          <a:prstGeom prst="rect">
            <a:avLst/>
          </a:prstGeom>
        </p:spPr>
        <p:txBody>
          <a:bodyPr anchor="ctr"/>
          <a:lstStyle>
            <a:lvl1pPr marL="0" indent="0">
              <a:buNone/>
              <a:defRPr sz="1200" i="1">
                <a:solidFill>
                  <a:schemeClr val="bg1"/>
                </a:solidFill>
                <a:latin typeface="Montserrat Light" panose="00000400000000000000" pitchFamily="50" charset="0"/>
              </a:defRPr>
            </a:lvl1pPr>
            <a:lvl2pPr>
              <a:defRPr sz="1200" i="1"/>
            </a:lvl2pPr>
            <a:lvl3pPr>
              <a:defRPr sz="1200" i="1"/>
            </a:lvl3pPr>
            <a:lvl4pPr>
              <a:defRPr sz="1200" i="1"/>
            </a:lvl4pPr>
            <a:lvl5pPr>
              <a:defRPr sz="1200" i="1"/>
            </a:lvl5pPr>
          </a:lstStyle>
          <a:p>
            <a:pPr lvl="0"/>
            <a:r>
              <a:rPr lang="en-US"/>
              <a:t>Click to edit Master text styles</a:t>
            </a:r>
          </a:p>
        </p:txBody>
      </p:sp>
      <p:sp>
        <p:nvSpPr>
          <p:cNvPr id="4" name="Rectangle 3"/>
          <p:cNvSpPr/>
          <p:nvPr userDrawn="1"/>
        </p:nvSpPr>
        <p:spPr>
          <a:xfrm>
            <a:off x="0" y="-1"/>
            <a:ext cx="1219200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0" name="Straight Connector 9"/>
          <p:cNvCxnSpPr/>
          <p:nvPr userDrawn="1"/>
        </p:nvCxnSpPr>
        <p:spPr>
          <a:xfrm>
            <a:off x="0" y="6537960"/>
            <a:ext cx="12188952"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6" name="Rectangle 5"/>
          <p:cNvSpPr/>
          <p:nvPr userDrawn="1"/>
        </p:nvSpPr>
        <p:spPr>
          <a:xfrm>
            <a:off x="362672" y="1188720"/>
            <a:ext cx="1008928" cy="914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userDrawn="1"/>
        </p:nvSpPr>
        <p:spPr>
          <a:xfrm>
            <a:off x="1389888" y="1188720"/>
            <a:ext cx="1043944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250" y="86175"/>
            <a:ext cx="2720567" cy="559168"/>
          </a:xfrm>
          <a:prstGeom prst="rect">
            <a:avLst/>
          </a:prstGeom>
        </p:spPr>
      </p:pic>
      <p:cxnSp>
        <p:nvCxnSpPr>
          <p:cNvPr id="13" name="Straight Connector 12"/>
          <p:cNvCxnSpPr/>
          <p:nvPr userDrawn="1"/>
        </p:nvCxnSpPr>
        <p:spPr>
          <a:xfrm flipV="1">
            <a:off x="3027158" y="125294"/>
            <a:ext cx="0" cy="480930"/>
          </a:xfrm>
          <a:prstGeom prst="line">
            <a:avLst/>
          </a:prstGeom>
          <a:ln w="19050">
            <a:solidFill>
              <a:schemeClr val="bg2"/>
            </a:solidFill>
            <a:prstDash val="sysDot"/>
          </a:ln>
        </p:spPr>
        <p:style>
          <a:lnRef idx="1">
            <a:schemeClr val="accent1"/>
          </a:lnRef>
          <a:fillRef idx="0">
            <a:schemeClr val="accent1"/>
          </a:fillRef>
          <a:effectRef idx="0">
            <a:schemeClr val="accent1"/>
          </a:effectRef>
          <a:fontRef idx="minor">
            <a:schemeClr val="tx1"/>
          </a:fontRef>
        </p:style>
      </p:cxnSp>
      <p:sp>
        <p:nvSpPr>
          <p:cNvPr id="16" name="Text Placeholder 15"/>
          <p:cNvSpPr>
            <a:spLocks noGrp="1"/>
          </p:cNvSpPr>
          <p:nvPr>
            <p:ph type="body" sz="quarter" idx="11"/>
          </p:nvPr>
        </p:nvSpPr>
        <p:spPr>
          <a:xfrm>
            <a:off x="3238500" y="110172"/>
            <a:ext cx="8859012" cy="511175"/>
          </a:xfrm>
          <a:prstGeom prst="rect">
            <a:avLst/>
          </a:prstGeom>
        </p:spPr>
        <p:txBody>
          <a:bodyPr anchor="ctr"/>
          <a:lstStyle>
            <a:lvl1pPr marL="0" indent="0">
              <a:buNone/>
              <a:defRPr sz="2000">
                <a:solidFill>
                  <a:schemeClr val="bg1"/>
                </a:solidFill>
                <a:latin typeface="+mj-lt"/>
              </a:defRPr>
            </a:lvl1pPr>
          </a:lstStyle>
          <a:p>
            <a:pPr lvl="0"/>
            <a:endParaRPr lang="en-US"/>
          </a:p>
        </p:txBody>
      </p:sp>
      <p:sp>
        <p:nvSpPr>
          <p:cNvPr id="18" name="Text Placeholder 17"/>
          <p:cNvSpPr>
            <a:spLocks noGrp="1"/>
          </p:cNvSpPr>
          <p:nvPr>
            <p:ph type="body" sz="quarter" idx="12"/>
          </p:nvPr>
        </p:nvSpPr>
        <p:spPr>
          <a:xfrm>
            <a:off x="1481328" y="1280159"/>
            <a:ext cx="10253472" cy="566928"/>
          </a:xfrm>
          <a:prstGeom prst="rect">
            <a:avLst/>
          </a:prstGeom>
        </p:spPr>
        <p:txBody>
          <a:bodyPr anchor="ctr"/>
          <a:lstStyle>
            <a:lvl1pPr marL="0" indent="0">
              <a:buNone/>
              <a:defRPr sz="2000">
                <a:solidFill>
                  <a:schemeClr val="bg1"/>
                </a:solidFill>
              </a:defRPr>
            </a:lvl1pPr>
          </a:lstStyle>
          <a:p>
            <a:pPr lvl="0"/>
            <a:endParaRPr lang="en-US"/>
          </a:p>
        </p:txBody>
      </p:sp>
      <p:sp>
        <p:nvSpPr>
          <p:cNvPr id="19" name="Text Placeholder 17"/>
          <p:cNvSpPr>
            <a:spLocks noGrp="1"/>
          </p:cNvSpPr>
          <p:nvPr>
            <p:ph type="body" sz="quarter" idx="13"/>
          </p:nvPr>
        </p:nvSpPr>
        <p:spPr>
          <a:xfrm>
            <a:off x="1481327" y="1865377"/>
            <a:ext cx="10253471" cy="146304"/>
          </a:xfrm>
          <a:prstGeom prst="rect">
            <a:avLst/>
          </a:prstGeom>
        </p:spPr>
        <p:txBody>
          <a:bodyPr anchor="ctr"/>
          <a:lstStyle>
            <a:lvl1pPr marL="0" indent="0">
              <a:buNone/>
              <a:defRPr sz="1200">
                <a:solidFill>
                  <a:schemeClr val="bg1"/>
                </a:solidFill>
                <a:latin typeface="+mn-lt"/>
              </a:defRPr>
            </a:lvl1pPr>
          </a:lstStyle>
          <a:p>
            <a:pPr lvl="0"/>
            <a:r>
              <a:rPr lang="en-US"/>
              <a:t>Click to edit Master text styles</a:t>
            </a:r>
          </a:p>
        </p:txBody>
      </p:sp>
    </p:spTree>
    <p:extLst>
      <p:ext uri="{BB962C8B-B14F-4D97-AF65-F5344CB8AC3E}">
        <p14:creationId xmlns:p14="http://schemas.microsoft.com/office/powerpoint/2010/main" val="948301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90273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2" name="Rectangle 11"/>
          <p:cNvSpPr/>
          <p:nvPr userDrawn="1"/>
        </p:nvSpPr>
        <p:spPr>
          <a:xfrm>
            <a:off x="342900" y="1700972"/>
            <a:ext cx="473528" cy="449036"/>
          </a:xfrm>
          <a:prstGeom prst="rect">
            <a:avLst/>
          </a:prstGeom>
          <a:solidFill>
            <a:srgbClr val="00B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userDrawn="1"/>
        </p:nvSpPr>
        <p:spPr>
          <a:xfrm>
            <a:off x="342900" y="2332362"/>
            <a:ext cx="473528" cy="449036"/>
          </a:xfrm>
          <a:prstGeom prst="rect">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userDrawn="1"/>
        </p:nvSpPr>
        <p:spPr>
          <a:xfrm>
            <a:off x="342900" y="2963752"/>
            <a:ext cx="473528" cy="449036"/>
          </a:xfrm>
          <a:prstGeom prst="rect">
            <a:avLst/>
          </a:prstGeom>
          <a:solidFill>
            <a:srgbClr val="B0B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TextBox 15"/>
          <p:cNvSpPr txBox="1"/>
          <p:nvPr userDrawn="1"/>
        </p:nvSpPr>
        <p:spPr>
          <a:xfrm>
            <a:off x="914400" y="1807842"/>
            <a:ext cx="1744824" cy="338554"/>
          </a:xfrm>
          <a:prstGeom prst="rect">
            <a:avLst/>
          </a:prstGeom>
          <a:noFill/>
        </p:spPr>
        <p:txBody>
          <a:bodyPr wrap="square" rtlCol="0">
            <a:spAutoFit/>
          </a:bodyPr>
          <a:lstStyle/>
          <a:p>
            <a:r>
              <a:rPr lang="en-IN" sz="1600"/>
              <a:t>Link &amp; highlight</a:t>
            </a:r>
          </a:p>
        </p:txBody>
      </p:sp>
      <p:sp>
        <p:nvSpPr>
          <p:cNvPr id="17" name="TextBox 16"/>
          <p:cNvSpPr txBox="1"/>
          <p:nvPr userDrawn="1"/>
        </p:nvSpPr>
        <p:spPr>
          <a:xfrm>
            <a:off x="914400" y="2416501"/>
            <a:ext cx="1102179" cy="338554"/>
          </a:xfrm>
          <a:prstGeom prst="rect">
            <a:avLst/>
          </a:prstGeom>
          <a:noFill/>
        </p:spPr>
        <p:txBody>
          <a:bodyPr wrap="square" rtlCol="0">
            <a:spAutoFit/>
          </a:bodyPr>
          <a:lstStyle/>
          <a:p>
            <a:r>
              <a:rPr lang="en-IN" sz="1600"/>
              <a:t>Text</a:t>
            </a:r>
          </a:p>
        </p:txBody>
      </p:sp>
      <p:sp>
        <p:nvSpPr>
          <p:cNvPr id="18" name="Rectangle 17"/>
          <p:cNvSpPr/>
          <p:nvPr userDrawn="1"/>
        </p:nvSpPr>
        <p:spPr>
          <a:xfrm>
            <a:off x="351064" y="3595142"/>
            <a:ext cx="473528" cy="449036"/>
          </a:xfrm>
          <a:prstGeom prst="rect">
            <a:avLst/>
          </a:prstGeom>
          <a:solidFill>
            <a:srgbClr val="1E3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Rectangle 18"/>
          <p:cNvSpPr/>
          <p:nvPr userDrawn="1"/>
        </p:nvSpPr>
        <p:spPr>
          <a:xfrm>
            <a:off x="342900" y="4226533"/>
            <a:ext cx="473528" cy="449036"/>
          </a:xfrm>
          <a:prstGeom prst="rect">
            <a:avLst/>
          </a:prstGeom>
          <a:solidFill>
            <a:srgbClr val="1E3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p:cNvSpPr txBox="1"/>
          <p:nvPr userDrawn="1"/>
        </p:nvSpPr>
        <p:spPr>
          <a:xfrm>
            <a:off x="914400" y="3665772"/>
            <a:ext cx="1445079" cy="338554"/>
          </a:xfrm>
          <a:prstGeom prst="rect">
            <a:avLst/>
          </a:prstGeom>
          <a:noFill/>
        </p:spPr>
        <p:txBody>
          <a:bodyPr wrap="square" rtlCol="0">
            <a:spAutoFit/>
          </a:bodyPr>
          <a:lstStyle/>
          <a:p>
            <a:r>
              <a:rPr lang="en-IN" sz="1600"/>
              <a:t>Correct</a:t>
            </a:r>
          </a:p>
        </p:txBody>
      </p:sp>
      <p:sp>
        <p:nvSpPr>
          <p:cNvPr id="21" name="TextBox 20"/>
          <p:cNvSpPr txBox="1"/>
          <p:nvPr userDrawn="1"/>
        </p:nvSpPr>
        <p:spPr>
          <a:xfrm>
            <a:off x="914400" y="4297163"/>
            <a:ext cx="1445079" cy="338554"/>
          </a:xfrm>
          <a:prstGeom prst="rect">
            <a:avLst/>
          </a:prstGeom>
          <a:noFill/>
        </p:spPr>
        <p:txBody>
          <a:bodyPr wrap="square" rtlCol="0">
            <a:spAutoFit/>
          </a:bodyPr>
          <a:lstStyle/>
          <a:p>
            <a:r>
              <a:rPr lang="en-IN" sz="1600"/>
              <a:t>Incorrect</a:t>
            </a:r>
          </a:p>
        </p:txBody>
      </p:sp>
      <p:sp>
        <p:nvSpPr>
          <p:cNvPr id="27" name="Rectangle 26"/>
          <p:cNvSpPr/>
          <p:nvPr userDrawn="1"/>
        </p:nvSpPr>
        <p:spPr>
          <a:xfrm>
            <a:off x="351064" y="625201"/>
            <a:ext cx="473528" cy="449036"/>
          </a:xfrm>
          <a:prstGeom prst="rect">
            <a:avLst/>
          </a:prstGeom>
          <a:solidFill>
            <a:srgbClr val="1E3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p:cNvSpPr/>
          <p:nvPr userDrawn="1"/>
        </p:nvSpPr>
        <p:spPr>
          <a:xfrm>
            <a:off x="1040946" y="625201"/>
            <a:ext cx="473528" cy="449036"/>
          </a:xfrm>
          <a:prstGeom prst="rect">
            <a:avLst/>
          </a:prstGeom>
          <a:solidFill>
            <a:srgbClr val="5F9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p:cNvSpPr/>
          <p:nvPr userDrawn="1"/>
        </p:nvSpPr>
        <p:spPr>
          <a:xfrm>
            <a:off x="1730828" y="625201"/>
            <a:ext cx="473528" cy="449036"/>
          </a:xfrm>
          <a:prstGeom prst="rect">
            <a:avLst/>
          </a:prstGeom>
          <a:solidFill>
            <a:srgbClr val="FCD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p:cNvSpPr/>
          <p:nvPr userDrawn="1"/>
        </p:nvSpPr>
        <p:spPr>
          <a:xfrm>
            <a:off x="2420709" y="625201"/>
            <a:ext cx="473528" cy="449036"/>
          </a:xfrm>
          <a:prstGeom prst="rect">
            <a:avLst/>
          </a:prstGeom>
          <a:solidFill>
            <a:srgbClr val="A31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TextBox 30"/>
          <p:cNvSpPr txBox="1"/>
          <p:nvPr userDrawn="1"/>
        </p:nvSpPr>
        <p:spPr>
          <a:xfrm>
            <a:off x="285749" y="219471"/>
            <a:ext cx="2134960" cy="338554"/>
          </a:xfrm>
          <a:prstGeom prst="rect">
            <a:avLst/>
          </a:prstGeom>
          <a:noFill/>
        </p:spPr>
        <p:txBody>
          <a:bodyPr wrap="square" rtlCol="0">
            <a:spAutoFit/>
          </a:bodyPr>
          <a:lstStyle/>
          <a:p>
            <a:r>
              <a:rPr lang="en-IN" sz="1600"/>
              <a:t>Primary </a:t>
            </a:r>
            <a:r>
              <a:rPr lang="en-IN" sz="1600" err="1"/>
              <a:t>Colors</a:t>
            </a:r>
            <a:endParaRPr lang="en-IN" sz="1600"/>
          </a:p>
        </p:txBody>
      </p:sp>
    </p:spTree>
    <p:extLst>
      <p:ext uri="{BB962C8B-B14F-4D97-AF65-F5344CB8AC3E}">
        <p14:creationId xmlns:p14="http://schemas.microsoft.com/office/powerpoint/2010/main" val="20973347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userDrawn="1"/>
        </p:nvSpPr>
        <p:spPr>
          <a:xfrm>
            <a:off x="351064" y="-555935"/>
            <a:ext cx="473528" cy="449036"/>
          </a:xfrm>
          <a:prstGeom prst="rect">
            <a:avLst/>
          </a:prstGeom>
          <a:solidFill>
            <a:srgbClr val="1E3A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p:cNvSpPr/>
          <p:nvPr userDrawn="1"/>
        </p:nvSpPr>
        <p:spPr>
          <a:xfrm>
            <a:off x="1040946" y="-555935"/>
            <a:ext cx="473528" cy="449036"/>
          </a:xfrm>
          <a:prstGeom prst="rect">
            <a:avLst/>
          </a:prstGeom>
          <a:solidFill>
            <a:srgbClr val="5F9B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p:cNvSpPr/>
          <p:nvPr userDrawn="1"/>
        </p:nvSpPr>
        <p:spPr>
          <a:xfrm>
            <a:off x="1730828" y="-555935"/>
            <a:ext cx="473528" cy="449036"/>
          </a:xfrm>
          <a:prstGeom prst="rect">
            <a:avLst/>
          </a:prstGeom>
          <a:solidFill>
            <a:srgbClr val="00B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p:cNvSpPr/>
          <p:nvPr userDrawn="1"/>
        </p:nvSpPr>
        <p:spPr>
          <a:xfrm>
            <a:off x="2420709" y="-555935"/>
            <a:ext cx="473528" cy="449036"/>
          </a:xfrm>
          <a:prstGeom prst="rect">
            <a:avLst/>
          </a:prstGeom>
          <a:solidFill>
            <a:srgbClr val="FCDF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p:cNvSpPr/>
          <p:nvPr userDrawn="1"/>
        </p:nvSpPr>
        <p:spPr>
          <a:xfrm>
            <a:off x="3110590" y="-555935"/>
            <a:ext cx="473528" cy="449036"/>
          </a:xfrm>
          <a:prstGeom prst="rect">
            <a:avLst/>
          </a:prstGeom>
          <a:solidFill>
            <a:srgbClr val="A31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p:cNvSpPr/>
          <p:nvPr userDrawn="1"/>
        </p:nvSpPr>
        <p:spPr>
          <a:xfrm>
            <a:off x="3800471" y="-555935"/>
            <a:ext cx="473528" cy="449036"/>
          </a:xfrm>
          <a:prstGeom prst="rect">
            <a:avLst/>
          </a:prstGeom>
          <a:solidFill>
            <a:srgbClr val="B0B5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933968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60" r:id="rId4"/>
    <p:sldLayoutId id="2147483661" r:id="rId5"/>
    <p:sldLayoutId id="2147483663" r:id="rId6"/>
    <p:sldLayoutId id="2147483662" r:id="rId7"/>
    <p:sldLayoutId id="2147483654" r:id="rId8"/>
    <p:sldLayoutId id="2147483655" r:id="rId9"/>
    <p:sldLayoutId id="2147483664"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2.xml"/><Relationship Id="rId5" Type="http://schemas.openxmlformats.org/officeDocument/2006/relationships/image" Target="../media/image1.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0.svg"/><Relationship Id="rId11" Type="http://schemas.openxmlformats.org/officeDocument/2006/relationships/image" Target="../media/image26.sv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svg"/><Relationship Id="rId9" Type="http://schemas.openxmlformats.org/officeDocument/2006/relationships/image" Target="../media/image25.svg"/></Relationships>
</file>

<file path=ppt/slides/_rels/slide1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0.png"/><Relationship Id="rId7" Type="http://schemas.openxmlformats.org/officeDocument/2006/relationships/image" Target="../media/image28.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32.jpeg"/><Relationship Id="rId4" Type="http://schemas.openxmlformats.org/officeDocument/2006/relationships/image" Target="../media/image31.sv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3.png"/><Relationship Id="rId7"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35.jpeg"/><Relationship Id="rId4" Type="http://schemas.openxmlformats.org/officeDocument/2006/relationships/image" Target="../media/image34.svg"/></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33.png"/><Relationship Id="rId7"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36.jpeg"/><Relationship Id="rId4" Type="http://schemas.openxmlformats.org/officeDocument/2006/relationships/image" Target="../media/image34.svg"/></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jpe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1.sv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png"/><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38.jpe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8.svg"/><Relationship Id="rId11" Type="http://schemas.openxmlformats.org/officeDocument/2006/relationships/image" Target="../media/image52.png"/><Relationship Id="rId5" Type="http://schemas.openxmlformats.org/officeDocument/2006/relationships/image" Target="../media/image40.png"/><Relationship Id="rId10" Type="http://schemas.openxmlformats.org/officeDocument/2006/relationships/image" Target="../media/image51.svg"/><Relationship Id="rId4" Type="http://schemas.openxmlformats.org/officeDocument/2006/relationships/image" Target="../media/image39.png"/><Relationship Id="rId9" Type="http://schemas.openxmlformats.org/officeDocument/2006/relationships/image" Target="../media/image50.png"/></Relationships>
</file>

<file path=ppt/slides/_rels/slide2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53.pn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8.svg"/><Relationship Id="rId11" Type="http://schemas.openxmlformats.org/officeDocument/2006/relationships/image" Target="../media/image52.png"/><Relationship Id="rId5" Type="http://schemas.openxmlformats.org/officeDocument/2006/relationships/image" Target="../media/image40.png"/><Relationship Id="rId10" Type="http://schemas.openxmlformats.org/officeDocument/2006/relationships/image" Target="../media/image51.svg"/><Relationship Id="rId4" Type="http://schemas.openxmlformats.org/officeDocument/2006/relationships/image" Target="../media/image39.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54.jpeg"/><Relationship Id="rId7" Type="http://schemas.openxmlformats.org/officeDocument/2006/relationships/image" Target="../media/image50.png"/><Relationship Id="rId12" Type="http://schemas.openxmlformats.org/officeDocument/2006/relationships/image" Target="../media/image49.sv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8.svg"/><Relationship Id="rId11" Type="http://schemas.openxmlformats.org/officeDocument/2006/relationships/image" Target="../media/image55.png"/><Relationship Id="rId5" Type="http://schemas.openxmlformats.org/officeDocument/2006/relationships/image" Target="../media/image40.png"/><Relationship Id="rId10" Type="http://schemas.openxmlformats.org/officeDocument/2006/relationships/image" Target="../media/image47.svg"/><Relationship Id="rId4" Type="http://schemas.openxmlformats.org/officeDocument/2006/relationships/image" Target="../media/image39.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56.jpeg"/><Relationship Id="rId7" Type="http://schemas.openxmlformats.org/officeDocument/2006/relationships/image" Target="../media/image42.png"/><Relationship Id="rId12" Type="http://schemas.openxmlformats.org/officeDocument/2006/relationships/image" Target="../media/image47.sv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8.svg"/><Relationship Id="rId11" Type="http://schemas.openxmlformats.org/officeDocument/2006/relationships/image" Target="../media/image52.png"/><Relationship Id="rId5" Type="http://schemas.openxmlformats.org/officeDocument/2006/relationships/image" Target="../media/image40.png"/><Relationship Id="rId10" Type="http://schemas.openxmlformats.org/officeDocument/2006/relationships/image" Target="../media/image51.svg"/><Relationship Id="rId4" Type="http://schemas.openxmlformats.org/officeDocument/2006/relationships/image" Target="../media/image39.png"/><Relationship Id="rId9"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8.jpeg"/><Relationship Id="rId7" Type="http://schemas.openxmlformats.org/officeDocument/2006/relationships/image" Target="../media/image52.png"/><Relationship Id="rId12" Type="http://schemas.openxmlformats.org/officeDocument/2006/relationships/image" Target="../media/image49.sv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51.sv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48.svg"/><Relationship Id="rId4" Type="http://schemas.openxmlformats.org/officeDocument/2006/relationships/image" Target="../media/image39.png"/><Relationship Id="rId9" Type="http://schemas.openxmlformats.org/officeDocument/2006/relationships/image" Target="../media/image57.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0.jpeg"/></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61.png"/><Relationship Id="rId4" Type="http://schemas.openxmlformats.org/officeDocument/2006/relationships/image" Target="../media/image60.jpeg"/></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4.svg"/><Relationship Id="rId5" Type="http://schemas.openxmlformats.org/officeDocument/2006/relationships/image" Target="../media/image61.png"/><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3.svg"/></Relationships>
</file>

<file path=ppt/slides/_rels/slide36.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37.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5.svg"/><Relationship Id="rId5" Type="http://schemas.openxmlformats.org/officeDocument/2006/relationships/image" Target="../media/image64.png"/><Relationship Id="rId10" Type="http://schemas.openxmlformats.org/officeDocument/2006/relationships/image" Target="../media/image14.svg"/><Relationship Id="rId4" Type="http://schemas.openxmlformats.org/officeDocument/2006/relationships/image" Target="../media/image63.svg"/><Relationship Id="rId9" Type="http://schemas.openxmlformats.org/officeDocument/2006/relationships/image" Target="../media/image13.png"/></Relationships>
</file>

<file path=ppt/slides/_rels/slide38.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50.png"/><Relationship Id="rId12" Type="http://schemas.openxmlformats.org/officeDocument/2006/relationships/image" Target="../media/image48.sv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9.svg"/><Relationship Id="rId11" Type="http://schemas.openxmlformats.org/officeDocument/2006/relationships/image" Target="../media/image57.png"/><Relationship Id="rId5" Type="http://schemas.openxmlformats.org/officeDocument/2006/relationships/image" Target="../media/image68.png"/><Relationship Id="rId10" Type="http://schemas.openxmlformats.org/officeDocument/2006/relationships/image" Target="../media/image47.svg"/><Relationship Id="rId4" Type="http://schemas.openxmlformats.org/officeDocument/2006/relationships/image" Target="../media/image39.png"/><Relationship Id="rId9" Type="http://schemas.openxmlformats.org/officeDocument/2006/relationships/image" Target="../media/image52.png"/><Relationship Id="rId1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jpeg"/></Relationships>
</file>

<file path=ppt/slides/_rels/slide41.xml.rels><?xml version="1.0" encoding="UTF-8" standalone="yes"?>
<Relationships xmlns="http://schemas.openxmlformats.org/package/2006/relationships"><Relationship Id="rId8" Type="http://schemas.openxmlformats.org/officeDocument/2006/relationships/image" Target="../media/image80.svg"/><Relationship Id="rId13" Type="http://schemas.openxmlformats.org/officeDocument/2006/relationships/image" Target="../media/image85.pn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17" Type="http://schemas.openxmlformats.org/officeDocument/2006/relationships/image" Target="../media/image88.png"/><Relationship Id="rId2" Type="http://schemas.openxmlformats.org/officeDocument/2006/relationships/notesSlide" Target="../notesSlides/notesSlide41.xml"/><Relationship Id="rId16" Type="http://schemas.microsoft.com/office/2007/relationships/hdphoto" Target="../media/hdphoto1.wdp"/><Relationship Id="rId1" Type="http://schemas.openxmlformats.org/officeDocument/2006/relationships/slideLayout" Target="../slideLayouts/slideLayout3.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 Id="rId14" Type="http://schemas.openxmlformats.org/officeDocument/2006/relationships/image" Target="../media/image86.sv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89.sv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7" Type="http://schemas.openxmlformats.org/officeDocument/2006/relationships/image" Target="../media/image90.svg"/><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64.png"/><Relationship Id="rId5" Type="http://schemas.openxmlformats.org/officeDocument/2006/relationships/image" Target="../media/image89.svg"/><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7" Type="http://schemas.openxmlformats.org/officeDocument/2006/relationships/image" Target="../media/image90.svg"/><Relationship Id="rId2" Type="http://schemas.openxmlformats.org/officeDocument/2006/relationships/slideLayout" Target="../slideLayouts/slideLayout5.xml"/><Relationship Id="rId1" Type="http://schemas.openxmlformats.org/officeDocument/2006/relationships/tags" Target="../tags/tag5.xml"/><Relationship Id="rId6" Type="http://schemas.openxmlformats.org/officeDocument/2006/relationships/image" Target="../media/image64.png"/><Relationship Id="rId5" Type="http://schemas.openxmlformats.org/officeDocument/2006/relationships/image" Target="../media/image89.sv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jpe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jpeg"/></Relationships>
</file>

<file path=ppt/slides/_rels/slide5.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1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1.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93.svg"/><Relationship Id="rId5" Type="http://schemas.openxmlformats.org/officeDocument/2006/relationships/image" Target="../media/image11.png"/><Relationship Id="rId4" Type="http://schemas.openxmlformats.org/officeDocument/2006/relationships/image" Target="../media/image91.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7.xml"/><Relationship Id="rId1" Type="http://schemas.openxmlformats.org/officeDocument/2006/relationships/tags" Target="../tags/tag15.xml"/><Relationship Id="rId5" Type="http://schemas.openxmlformats.org/officeDocument/2006/relationships/image" Target="../media/image89.sv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7" Type="http://schemas.openxmlformats.org/officeDocument/2006/relationships/image" Target="../media/image65.sv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7" Type="http://schemas.openxmlformats.org/officeDocument/2006/relationships/image" Target="../media/image65.svg"/><Relationship Id="rId2" Type="http://schemas.openxmlformats.org/officeDocument/2006/relationships/slideLayout" Target="../slideLayouts/slideLayout7.xml"/><Relationship Id="rId1" Type="http://schemas.openxmlformats.org/officeDocument/2006/relationships/tags" Target="../tags/tag1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18.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19.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20.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jpeg"/></Relationships>
</file>

<file path=ppt/slides/_rels/slide6.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0.sv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2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22.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23.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jpe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24.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jpe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7" Type="http://schemas.openxmlformats.org/officeDocument/2006/relationships/image" Target="../media/image94.jpeg"/><Relationship Id="rId2" Type="http://schemas.openxmlformats.org/officeDocument/2006/relationships/slideLayout" Target="../slideLayouts/slideLayout3.xml"/><Relationship Id="rId1" Type="http://schemas.openxmlformats.org/officeDocument/2006/relationships/tags" Target="../tags/tag25.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95.jpe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tags" Target="../tags/tag26.xml"/><Relationship Id="rId5" Type="http://schemas.openxmlformats.org/officeDocument/2006/relationships/image" Target="../media/image63.sv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7" Type="http://schemas.openxmlformats.org/officeDocument/2006/relationships/image" Target="../media/image90.svg"/><Relationship Id="rId2" Type="http://schemas.openxmlformats.org/officeDocument/2006/relationships/slideLayout" Target="../slideLayouts/slideLayout7.xml"/><Relationship Id="rId1" Type="http://schemas.openxmlformats.org/officeDocument/2006/relationships/tags" Target="../tags/tag27.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7" Type="http://schemas.openxmlformats.org/officeDocument/2006/relationships/image" Target="../media/image90.svg"/><Relationship Id="rId2" Type="http://schemas.openxmlformats.org/officeDocument/2006/relationships/slideLayout" Target="../slideLayouts/slideLayout7.xml"/><Relationship Id="rId1" Type="http://schemas.openxmlformats.org/officeDocument/2006/relationships/tags" Target="../tags/tag28.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1.svg"/><Relationship Id="rId3" Type="http://schemas.openxmlformats.org/officeDocument/2006/relationships/notesSlide" Target="../notesSlides/notesSlide68.xml"/><Relationship Id="rId7" Type="http://schemas.openxmlformats.org/officeDocument/2006/relationships/image" Target="../media/image48.svg"/><Relationship Id="rId12"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29.xml"/><Relationship Id="rId6" Type="http://schemas.openxmlformats.org/officeDocument/2006/relationships/image" Target="../media/image40.png"/><Relationship Id="rId11" Type="http://schemas.openxmlformats.org/officeDocument/2006/relationships/image" Target="../media/image69.svg"/><Relationship Id="rId5" Type="http://schemas.openxmlformats.org/officeDocument/2006/relationships/image" Target="../media/image39.png"/><Relationship Id="rId15" Type="http://schemas.openxmlformats.org/officeDocument/2006/relationships/image" Target="../media/image47.svg"/><Relationship Id="rId10" Type="http://schemas.openxmlformats.org/officeDocument/2006/relationships/image" Target="../media/image68.png"/><Relationship Id="rId4" Type="http://schemas.openxmlformats.org/officeDocument/2006/relationships/image" Target="../media/image54.jpeg"/><Relationship Id="rId9" Type="http://schemas.openxmlformats.org/officeDocument/2006/relationships/image" Target="../media/image49.svg"/><Relationship Id="rId14" Type="http://schemas.openxmlformats.org/officeDocument/2006/relationships/image" Target="../media/image52.png"/></Relationships>
</file>

<file path=ppt/slides/_rels/slide69.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notesSlide" Target="../notesSlides/notesSlide69.xml"/><Relationship Id="rId7" Type="http://schemas.openxmlformats.org/officeDocument/2006/relationships/image" Target="../media/image99.svg"/><Relationship Id="rId2" Type="http://schemas.openxmlformats.org/officeDocument/2006/relationships/slideLayout" Target="../slideLayouts/slideLayout3.xml"/><Relationship Id="rId1" Type="http://schemas.openxmlformats.org/officeDocument/2006/relationships/tags" Target="../tags/tag30.xml"/><Relationship Id="rId6" Type="http://schemas.openxmlformats.org/officeDocument/2006/relationships/image" Target="../media/image98.png"/><Relationship Id="rId5" Type="http://schemas.openxmlformats.org/officeDocument/2006/relationships/image" Target="../media/image97.svg"/><Relationship Id="rId4" Type="http://schemas.openxmlformats.org/officeDocument/2006/relationships/image" Target="../media/image96.pn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12" Type="http://schemas.openxmlformats.org/officeDocument/2006/relationships/image" Target="../media/image26.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svg"/><Relationship Id="rId11" Type="http://schemas.openxmlformats.org/officeDocument/2006/relationships/image" Target="../media/image22.sv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svg"/><Relationship Id="rId9" Type="http://schemas.openxmlformats.org/officeDocument/2006/relationships/image" Target="../media/image25.sv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31.xml"/><Relationship Id="rId4" Type="http://schemas.openxmlformats.org/officeDocument/2006/relationships/image" Target="../media/image101.jpe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32.xml"/><Relationship Id="rId4" Type="http://schemas.openxmlformats.org/officeDocument/2006/relationships/image" Target="../media/image101.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33.xml"/><Relationship Id="rId4" Type="http://schemas.openxmlformats.org/officeDocument/2006/relationships/image" Target="../media/image101.jpeg"/></Relationships>
</file>

<file path=ppt/slides/_rels/slide73.xml.rels><?xml version="1.0" encoding="UTF-8" standalone="yes"?>
<Relationships xmlns="http://schemas.openxmlformats.org/package/2006/relationships"><Relationship Id="rId8" Type="http://schemas.openxmlformats.org/officeDocument/2006/relationships/image" Target="../media/image103.svg"/><Relationship Id="rId3" Type="http://schemas.openxmlformats.org/officeDocument/2006/relationships/notesSlide" Target="../notesSlides/notesSlide73.xml"/><Relationship Id="rId7" Type="http://schemas.openxmlformats.org/officeDocument/2006/relationships/image" Target="../media/image102.png"/><Relationship Id="rId2" Type="http://schemas.openxmlformats.org/officeDocument/2006/relationships/slideLayout" Target="../slideLayouts/slideLayout3.xml"/><Relationship Id="rId1" Type="http://schemas.openxmlformats.org/officeDocument/2006/relationships/tags" Target="../tags/tag34.xml"/><Relationship Id="rId6" Type="http://schemas.openxmlformats.org/officeDocument/2006/relationships/image" Target="../media/image93.svg"/><Relationship Id="rId5" Type="http://schemas.openxmlformats.org/officeDocument/2006/relationships/image" Target="../media/image11.png"/><Relationship Id="rId4" Type="http://schemas.openxmlformats.org/officeDocument/2006/relationships/image" Target="../media/image101.jpeg"/></Relationships>
</file>

<file path=ppt/slides/_rels/slide74.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74.xml"/><Relationship Id="rId7"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ags" Target="../tags/tag35.xml"/><Relationship Id="rId6" Type="http://schemas.openxmlformats.org/officeDocument/2006/relationships/image" Target="../media/image93.svg"/><Relationship Id="rId5" Type="http://schemas.openxmlformats.org/officeDocument/2006/relationships/image" Target="../media/image11.png"/><Relationship Id="rId10" Type="http://schemas.openxmlformats.org/officeDocument/2006/relationships/image" Target="../media/image105.svg"/><Relationship Id="rId4" Type="http://schemas.openxmlformats.org/officeDocument/2006/relationships/image" Target="../media/image101.jpeg"/><Relationship Id="rId9" Type="http://schemas.openxmlformats.org/officeDocument/2006/relationships/image" Target="../media/image104.png"/></Relationships>
</file>

<file path=ppt/slides/_rels/slide75.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notesSlide" Target="../notesSlides/notesSlide75.xml"/><Relationship Id="rId7" Type="http://schemas.openxmlformats.org/officeDocument/2006/relationships/image" Target="../media/image107.jpeg"/><Relationship Id="rId2" Type="http://schemas.openxmlformats.org/officeDocument/2006/relationships/slideLayout" Target="../slideLayouts/slideLayout3.xml"/><Relationship Id="rId1" Type="http://schemas.openxmlformats.org/officeDocument/2006/relationships/tags" Target="../tags/tag36.xml"/><Relationship Id="rId6" Type="http://schemas.openxmlformats.org/officeDocument/2006/relationships/image" Target="../media/image106.jpeg"/><Relationship Id="rId5" Type="http://schemas.openxmlformats.org/officeDocument/2006/relationships/image" Target="../media/image72.jpeg"/><Relationship Id="rId4" Type="http://schemas.openxmlformats.org/officeDocument/2006/relationships/image" Target="../media/image71.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7.xml"/><Relationship Id="rId1" Type="http://schemas.openxmlformats.org/officeDocument/2006/relationships/tags" Target="../tags/tag37.xml"/><Relationship Id="rId5" Type="http://schemas.openxmlformats.org/officeDocument/2006/relationships/image" Target="../media/image63.svg"/><Relationship Id="rId4" Type="http://schemas.openxmlformats.org/officeDocument/2006/relationships/image" Target="../media/image6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7" Type="http://schemas.openxmlformats.org/officeDocument/2006/relationships/image" Target="../media/image90.svg"/><Relationship Id="rId2" Type="http://schemas.openxmlformats.org/officeDocument/2006/relationships/slideLayout" Target="../slideLayouts/slideLayout7.xml"/><Relationship Id="rId1" Type="http://schemas.openxmlformats.org/officeDocument/2006/relationships/tags" Target="../tags/tag38.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7" Type="http://schemas.openxmlformats.org/officeDocument/2006/relationships/image" Target="../media/image90.svg"/><Relationship Id="rId2" Type="http://schemas.openxmlformats.org/officeDocument/2006/relationships/slideLayout" Target="../slideLayouts/slideLayout7.xml"/><Relationship Id="rId1" Type="http://schemas.openxmlformats.org/officeDocument/2006/relationships/tags" Target="../tags/tag39.xml"/><Relationship Id="rId6" Type="http://schemas.openxmlformats.org/officeDocument/2006/relationships/image" Target="../media/image64.png"/><Relationship Id="rId5" Type="http://schemas.openxmlformats.org/officeDocument/2006/relationships/image" Target="../media/image63.svg"/><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1.svg"/><Relationship Id="rId3" Type="http://schemas.openxmlformats.org/officeDocument/2006/relationships/notesSlide" Target="../notesSlides/notesSlide79.xml"/><Relationship Id="rId7" Type="http://schemas.openxmlformats.org/officeDocument/2006/relationships/image" Target="../media/image48.svg"/><Relationship Id="rId12" Type="http://schemas.openxmlformats.org/officeDocument/2006/relationships/image" Target="../media/image50.png"/><Relationship Id="rId2" Type="http://schemas.openxmlformats.org/officeDocument/2006/relationships/slideLayout" Target="../slideLayouts/slideLayout3.xml"/><Relationship Id="rId1" Type="http://schemas.openxmlformats.org/officeDocument/2006/relationships/tags" Target="../tags/tag40.xml"/><Relationship Id="rId6" Type="http://schemas.openxmlformats.org/officeDocument/2006/relationships/image" Target="../media/image40.png"/><Relationship Id="rId11" Type="http://schemas.openxmlformats.org/officeDocument/2006/relationships/image" Target="../media/image69.svg"/><Relationship Id="rId5" Type="http://schemas.openxmlformats.org/officeDocument/2006/relationships/image" Target="../media/image39.png"/><Relationship Id="rId15" Type="http://schemas.openxmlformats.org/officeDocument/2006/relationships/image" Target="../media/image47.svg"/><Relationship Id="rId10" Type="http://schemas.openxmlformats.org/officeDocument/2006/relationships/image" Target="../media/image68.png"/><Relationship Id="rId4" Type="http://schemas.openxmlformats.org/officeDocument/2006/relationships/image" Target="../media/image109.jpeg"/><Relationship Id="rId9" Type="http://schemas.openxmlformats.org/officeDocument/2006/relationships/image" Target="../media/image49.svg"/><Relationship Id="rId14" Type="http://schemas.openxmlformats.org/officeDocument/2006/relationships/image" Target="../media/image52.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svg"/><Relationship Id="rId11" Type="http://schemas.openxmlformats.org/officeDocument/2006/relationships/image" Target="../media/image26.sv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svg"/><Relationship Id="rId9" Type="http://schemas.openxmlformats.org/officeDocument/2006/relationships/image" Target="../media/image25.sv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3.xml"/><Relationship Id="rId1" Type="http://schemas.openxmlformats.org/officeDocument/2006/relationships/tags" Target="../tags/tag41.xml"/><Relationship Id="rId4" Type="http://schemas.openxmlformats.org/officeDocument/2006/relationships/image" Target="../media/image110.jpe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111.jpeg"/></Relationships>
</file>

<file path=ppt/slides/_rels/slide8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7.xml"/><Relationship Id="rId1" Type="http://schemas.openxmlformats.org/officeDocument/2006/relationships/tags" Target="../tags/tag48.xml"/><Relationship Id="rId4" Type="http://schemas.openxmlformats.org/officeDocument/2006/relationships/image" Target="../media/image65.svg"/></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4.xml"/><Relationship Id="rId1" Type="http://schemas.openxmlformats.org/officeDocument/2006/relationships/tags" Target="../tags/tag49.xml"/><Relationship Id="rId4" Type="http://schemas.openxmlformats.org/officeDocument/2006/relationships/image" Target="../media/image113.svg"/></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4.xml"/><Relationship Id="rId1" Type="http://schemas.openxmlformats.org/officeDocument/2006/relationships/tags" Target="../tags/tag50.xml"/><Relationship Id="rId4" Type="http://schemas.openxmlformats.org/officeDocument/2006/relationships/image" Target="../media/image113.sv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7.png"/><Relationship Id="rId7"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0.svg"/><Relationship Id="rId11" Type="http://schemas.openxmlformats.org/officeDocument/2006/relationships/image" Target="../media/image26.svg"/><Relationship Id="rId5" Type="http://schemas.openxmlformats.org/officeDocument/2006/relationships/image" Target="../media/image19.png"/><Relationship Id="rId10" Type="http://schemas.openxmlformats.org/officeDocument/2006/relationships/image" Target="../media/image21.png"/><Relationship Id="rId4" Type="http://schemas.openxmlformats.org/officeDocument/2006/relationships/image" Target="../media/image18.svg"/><Relationship Id="rId9" Type="http://schemas.openxmlformats.org/officeDocument/2006/relationships/image" Target="../media/image25.svg"/></Relationships>
</file>

<file path=ppt/slides/_rels/slide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slideLayout" Target="../slideLayouts/slideLayout4.xml"/><Relationship Id="rId1" Type="http://schemas.openxmlformats.org/officeDocument/2006/relationships/tags" Target="../tags/tag51.xml"/><Relationship Id="rId4" Type="http://schemas.openxmlformats.org/officeDocument/2006/relationships/image" Target="../media/image114.sv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xml"/><Relationship Id="rId1" Type="http://schemas.openxmlformats.org/officeDocument/2006/relationships/tags" Target="../tags/tag52.xml"/><Relationship Id="rId5" Type="http://schemas.openxmlformats.org/officeDocument/2006/relationships/image" Target="../media/image1.pn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4">
            <a:extLst>
              <a:ext uri="{28A0092B-C50C-407E-A947-70E740481C1C}">
                <a14:useLocalDpi xmlns:a14="http://schemas.microsoft.com/office/drawing/2010/main" val="0"/>
              </a:ext>
            </a:extLst>
          </a:blip>
          <a:srcRect t="11673" b="11673"/>
          <a:stretch>
            <a:fillRect/>
          </a:stretch>
        </p:blipFill>
        <p:spPr>
          <a:xfrm>
            <a:off x="0" y="0"/>
            <a:ext cx="12188952" cy="6858000"/>
          </a:xfrm>
        </p:spPr>
      </p:pic>
      <p:sp>
        <p:nvSpPr>
          <p:cNvPr id="16" name="Rectangle 15">
            <a:extLst>
              <a:ext uri="{FF2B5EF4-FFF2-40B4-BE49-F238E27FC236}">
                <a16:creationId xmlns:a16="http://schemas.microsoft.com/office/drawing/2014/main" id="{8ADE5884-BFB2-441A-A50A-E74130B4D3A6}"/>
              </a:ext>
            </a:extLst>
          </p:cNvPr>
          <p:cNvSpPr/>
          <p:nvPr/>
        </p:nvSpPr>
        <p:spPr>
          <a:xfrm>
            <a:off x="0" y="5675522"/>
            <a:ext cx="12188952" cy="1182478"/>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57" y="5928464"/>
            <a:ext cx="3291886" cy="676594"/>
          </a:xfrm>
          <a:prstGeom prst="rect">
            <a:avLst/>
          </a:prstGeom>
        </p:spPr>
      </p:pic>
      <p:cxnSp>
        <p:nvCxnSpPr>
          <p:cNvPr id="8" name="Straight Connector 7"/>
          <p:cNvCxnSpPr/>
          <p:nvPr/>
        </p:nvCxnSpPr>
        <p:spPr>
          <a:xfrm flipV="1">
            <a:off x="3762375" y="5928464"/>
            <a:ext cx="0" cy="676594"/>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962399" y="5943596"/>
            <a:ext cx="6357255" cy="646331"/>
          </a:xfrm>
          <a:prstGeom prst="rect">
            <a:avLst/>
          </a:prstGeom>
          <a:noFill/>
        </p:spPr>
        <p:txBody>
          <a:bodyPr wrap="square" rtlCol="0" anchor="ctr">
            <a:spAutoFit/>
          </a:bodyPr>
          <a:lstStyle/>
          <a:p>
            <a:r>
              <a:rPr lang="en-US" sz="3600">
                <a:solidFill>
                  <a:schemeClr val="bg1"/>
                </a:solidFill>
                <a:latin typeface="+mj-lt"/>
              </a:rPr>
              <a:t>Medication Administration</a:t>
            </a:r>
            <a:endParaRPr lang="en-IN" sz="3600">
              <a:solidFill>
                <a:schemeClr val="bg1"/>
              </a:solidFill>
              <a:latin typeface="+mj-lt"/>
            </a:endParaRPr>
          </a:p>
        </p:txBody>
      </p:sp>
      <p:sp>
        <p:nvSpPr>
          <p:cNvPr id="10" name="Rounded Rectangle 9"/>
          <p:cNvSpPr/>
          <p:nvPr/>
        </p:nvSpPr>
        <p:spPr>
          <a:xfrm>
            <a:off x="10664607" y="6056974"/>
            <a:ext cx="1056251" cy="41957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START</a:t>
            </a:r>
            <a:endParaRPr lang="en-IN" sz="1600" b="1"/>
          </a:p>
        </p:txBody>
      </p:sp>
    </p:spTree>
    <p:custDataLst>
      <p:tags r:id="rId1"/>
    </p:custDataLst>
    <p:extLst>
      <p:ext uri="{BB962C8B-B14F-4D97-AF65-F5344CB8AC3E}">
        <p14:creationId xmlns:p14="http://schemas.microsoft.com/office/powerpoint/2010/main" val="42034243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369FEC-065D-4B87-A720-5DD84F9D3D3F}"/>
              </a:ext>
            </a:extLst>
          </p:cNvPr>
          <p:cNvSpPr>
            <a:spLocks noGrp="1"/>
          </p:cNvSpPr>
          <p:nvPr>
            <p:ph type="body" sz="quarter" idx="11"/>
          </p:nvPr>
        </p:nvSpPr>
        <p:spPr/>
        <p:txBody>
          <a:bodyPr/>
          <a:lstStyle/>
          <a:p>
            <a:r>
              <a:rPr lang="en-IN"/>
              <a:t>Special Learning Aids</a:t>
            </a:r>
          </a:p>
        </p:txBody>
      </p:sp>
      <p:sp>
        <p:nvSpPr>
          <p:cNvPr id="14" name="Rectangle 13">
            <a:extLst>
              <a:ext uri="{FF2B5EF4-FFF2-40B4-BE49-F238E27FC236}">
                <a16:creationId xmlns:a16="http://schemas.microsoft.com/office/drawing/2014/main" id="{122323EF-DF5A-4B1B-8B20-9CC369FEA5BB}"/>
              </a:ext>
            </a:extLst>
          </p:cNvPr>
          <p:cNvSpPr/>
          <p:nvPr/>
        </p:nvSpPr>
        <p:spPr>
          <a:xfrm>
            <a:off x="561163" y="1695450"/>
            <a:ext cx="1261716" cy="43887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5" name="Rectangle 14">
            <a:extLst>
              <a:ext uri="{FF2B5EF4-FFF2-40B4-BE49-F238E27FC236}">
                <a16:creationId xmlns:a16="http://schemas.microsoft.com/office/drawing/2014/main" id="{0B1BECD5-9BA8-4683-941B-8BC1331E0CFA}"/>
              </a:ext>
            </a:extLst>
          </p:cNvPr>
          <p:cNvSpPr/>
          <p:nvPr/>
        </p:nvSpPr>
        <p:spPr>
          <a:xfrm>
            <a:off x="2006754" y="1695450"/>
            <a:ext cx="9624084" cy="43887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7" name="Oval 16">
            <a:extLst>
              <a:ext uri="{FF2B5EF4-FFF2-40B4-BE49-F238E27FC236}">
                <a16:creationId xmlns:a16="http://schemas.microsoft.com/office/drawing/2014/main" id="{FC059F3C-07FD-451C-A57C-1B4E471E55B1}"/>
              </a:ext>
            </a:extLst>
          </p:cNvPr>
          <p:cNvSpPr/>
          <p:nvPr/>
        </p:nvSpPr>
        <p:spPr>
          <a:xfrm>
            <a:off x="832178" y="1857070"/>
            <a:ext cx="719686" cy="71968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A003C57-9CED-4A4C-BFE6-ABD2DE6BB69C}"/>
              </a:ext>
            </a:extLst>
          </p:cNvPr>
          <p:cNvSpPr/>
          <p:nvPr/>
        </p:nvSpPr>
        <p:spPr>
          <a:xfrm>
            <a:off x="832178" y="2691299"/>
            <a:ext cx="719686" cy="719686"/>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Graphic 5" descr="Bullseye">
            <a:extLst>
              <a:ext uri="{FF2B5EF4-FFF2-40B4-BE49-F238E27FC236}">
                <a16:creationId xmlns:a16="http://schemas.microsoft.com/office/drawing/2014/main" id="{040C4EB6-5156-45C1-9162-124C71FFF0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701" y="1942345"/>
            <a:ext cx="548640" cy="548640"/>
          </a:xfrm>
          <a:prstGeom prst="rect">
            <a:avLst/>
          </a:prstGeom>
        </p:spPr>
      </p:pic>
      <p:grpSp>
        <p:nvGrpSpPr>
          <p:cNvPr id="3" name="Group 2">
            <a:extLst>
              <a:ext uri="{FF2B5EF4-FFF2-40B4-BE49-F238E27FC236}">
                <a16:creationId xmlns:a16="http://schemas.microsoft.com/office/drawing/2014/main" id="{D9338573-BFC8-4DD0-BE20-1596C53AE597}"/>
              </a:ext>
            </a:extLst>
          </p:cNvPr>
          <p:cNvGrpSpPr/>
          <p:nvPr/>
        </p:nvGrpSpPr>
        <p:grpSpPr>
          <a:xfrm>
            <a:off x="832178" y="4359757"/>
            <a:ext cx="719686" cy="719686"/>
            <a:chOff x="832178" y="4359757"/>
            <a:chExt cx="719686" cy="719686"/>
          </a:xfrm>
        </p:grpSpPr>
        <p:sp>
          <p:nvSpPr>
            <p:cNvPr id="20" name="Oval 19">
              <a:extLst>
                <a:ext uri="{FF2B5EF4-FFF2-40B4-BE49-F238E27FC236}">
                  <a16:creationId xmlns:a16="http://schemas.microsoft.com/office/drawing/2014/main" id="{F5000AB3-B486-4165-8866-466BE92F5040}"/>
                </a:ext>
              </a:extLst>
            </p:cNvPr>
            <p:cNvSpPr/>
            <p:nvPr/>
          </p:nvSpPr>
          <p:spPr>
            <a:xfrm>
              <a:off x="832178" y="4359757"/>
              <a:ext cx="719686" cy="71968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descr="Document">
              <a:extLst>
                <a:ext uri="{FF2B5EF4-FFF2-40B4-BE49-F238E27FC236}">
                  <a16:creationId xmlns:a16="http://schemas.microsoft.com/office/drawing/2014/main" id="{EEC751B2-7F7F-429C-8DD9-8BCD0408EFC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701" y="4441580"/>
              <a:ext cx="548640" cy="548640"/>
            </a:xfrm>
            <a:prstGeom prst="rect">
              <a:avLst/>
            </a:prstGeom>
          </p:spPr>
        </p:pic>
      </p:grpSp>
      <p:grpSp>
        <p:nvGrpSpPr>
          <p:cNvPr id="5" name="Group 4">
            <a:extLst>
              <a:ext uri="{FF2B5EF4-FFF2-40B4-BE49-F238E27FC236}">
                <a16:creationId xmlns:a16="http://schemas.microsoft.com/office/drawing/2014/main" id="{367835F3-30B9-4C75-9372-A2C64E1F5F70}"/>
              </a:ext>
            </a:extLst>
          </p:cNvPr>
          <p:cNvGrpSpPr/>
          <p:nvPr/>
        </p:nvGrpSpPr>
        <p:grpSpPr>
          <a:xfrm>
            <a:off x="832178" y="5193988"/>
            <a:ext cx="719686" cy="719686"/>
            <a:chOff x="832178" y="5193988"/>
            <a:chExt cx="719686" cy="719686"/>
          </a:xfrm>
        </p:grpSpPr>
        <p:sp>
          <p:nvSpPr>
            <p:cNvPr id="21" name="Oval 20">
              <a:extLst>
                <a:ext uri="{FF2B5EF4-FFF2-40B4-BE49-F238E27FC236}">
                  <a16:creationId xmlns:a16="http://schemas.microsoft.com/office/drawing/2014/main" id="{747B61C4-A04A-4B7F-9AC7-C36DB7C62458}"/>
                </a:ext>
              </a:extLst>
            </p:cNvPr>
            <p:cNvSpPr/>
            <p:nvPr/>
          </p:nvSpPr>
          <p:spPr>
            <a:xfrm>
              <a:off x="832178" y="5193988"/>
              <a:ext cx="719686" cy="71968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44" descr="A close up of a logo&#10;&#10;Description automatically generated">
              <a:extLst>
                <a:ext uri="{FF2B5EF4-FFF2-40B4-BE49-F238E27FC236}">
                  <a16:creationId xmlns:a16="http://schemas.microsoft.com/office/drawing/2014/main" id="{1A7A6A7C-2377-4FDD-B374-2D75180536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330" y="5340438"/>
              <a:ext cx="419382" cy="419382"/>
            </a:xfrm>
            <a:prstGeom prst="rect">
              <a:avLst/>
            </a:prstGeom>
          </p:spPr>
        </p:pic>
      </p:grpSp>
      <p:sp>
        <p:nvSpPr>
          <p:cNvPr id="54" name="Rectangle 53">
            <a:extLst>
              <a:ext uri="{FF2B5EF4-FFF2-40B4-BE49-F238E27FC236}">
                <a16:creationId xmlns:a16="http://schemas.microsoft.com/office/drawing/2014/main" id="{22D535F7-ABFF-479B-B56A-408CC7E742EC}"/>
              </a:ext>
            </a:extLst>
          </p:cNvPr>
          <p:cNvSpPr/>
          <p:nvPr/>
        </p:nvSpPr>
        <p:spPr>
          <a:xfrm>
            <a:off x="2137437" y="1978408"/>
            <a:ext cx="2463592" cy="331373"/>
          </a:xfrm>
          <a:prstGeom prst="rect">
            <a:avLst/>
          </a:prstGeom>
        </p:spPr>
        <p:txBody>
          <a:bodyPr wrap="square">
            <a:spAutoFit/>
          </a:bodyPr>
          <a:lstStyle/>
          <a:p>
            <a:pPr marR="0" lvl="0">
              <a:lnSpc>
                <a:spcPts val="2000"/>
              </a:lnSpc>
              <a:spcAft>
                <a:spcPts val="2400"/>
              </a:spcAft>
            </a:pPr>
            <a:r>
              <a:rPr lang="en-US" sz="1400">
                <a:solidFill>
                  <a:schemeClr val="accent3">
                    <a:lumMod val="75000"/>
                  </a:schemeClr>
                </a:solidFill>
                <a:ea typeface="Times New Roman" panose="02020603050405020304" pitchFamily="18" charset="0"/>
                <a:cs typeface="Arial" panose="020B0604020202020204" pitchFamily="34" charset="0"/>
              </a:rPr>
              <a:t>Learning Objectives</a:t>
            </a:r>
          </a:p>
        </p:txBody>
      </p:sp>
      <p:grpSp>
        <p:nvGrpSpPr>
          <p:cNvPr id="2" name="Group 1">
            <a:extLst>
              <a:ext uri="{FF2B5EF4-FFF2-40B4-BE49-F238E27FC236}">
                <a16:creationId xmlns:a16="http://schemas.microsoft.com/office/drawing/2014/main" id="{4F990C58-A332-4FD7-B13E-501C7F7D1183}"/>
              </a:ext>
            </a:extLst>
          </p:cNvPr>
          <p:cNvGrpSpPr/>
          <p:nvPr/>
        </p:nvGrpSpPr>
        <p:grpSpPr>
          <a:xfrm>
            <a:off x="832178" y="3525528"/>
            <a:ext cx="719686" cy="719686"/>
            <a:chOff x="832178" y="3525528"/>
            <a:chExt cx="719686" cy="719686"/>
          </a:xfrm>
        </p:grpSpPr>
        <p:sp>
          <p:nvSpPr>
            <p:cNvPr id="19" name="Oval 18">
              <a:extLst>
                <a:ext uri="{FF2B5EF4-FFF2-40B4-BE49-F238E27FC236}">
                  <a16:creationId xmlns:a16="http://schemas.microsoft.com/office/drawing/2014/main" id="{9B0B9640-8042-4511-B3AC-997D1F93069B}"/>
                </a:ext>
              </a:extLst>
            </p:cNvPr>
            <p:cNvSpPr/>
            <p:nvPr/>
          </p:nvSpPr>
          <p:spPr>
            <a:xfrm>
              <a:off x="832178" y="3525528"/>
              <a:ext cx="719686" cy="7196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67281AB7-2A3A-431D-B34B-FC79DEC24035}"/>
                </a:ext>
              </a:extLst>
            </p:cNvPr>
            <p:cNvGrpSpPr/>
            <p:nvPr/>
          </p:nvGrpSpPr>
          <p:grpSpPr>
            <a:xfrm>
              <a:off x="917701" y="3611051"/>
              <a:ext cx="548640" cy="548640"/>
              <a:chOff x="917701" y="3611051"/>
              <a:chExt cx="548640" cy="548640"/>
            </a:xfrm>
          </p:grpSpPr>
          <p:pic>
            <p:nvPicPr>
              <p:cNvPr id="62" name="Graphic 61" descr="Chat">
                <a:extLst>
                  <a:ext uri="{FF2B5EF4-FFF2-40B4-BE49-F238E27FC236}">
                    <a16:creationId xmlns:a16="http://schemas.microsoft.com/office/drawing/2014/main" id="{D686FAF4-7863-4BC7-B71A-8BB07A90FFC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701" y="3611051"/>
                <a:ext cx="548640" cy="548640"/>
              </a:xfrm>
              <a:prstGeom prst="rect">
                <a:avLst/>
              </a:prstGeom>
            </p:spPr>
          </p:pic>
          <p:sp>
            <p:nvSpPr>
              <p:cNvPr id="63" name="TextBox 62">
                <a:extLst>
                  <a:ext uri="{FF2B5EF4-FFF2-40B4-BE49-F238E27FC236}">
                    <a16:creationId xmlns:a16="http://schemas.microsoft.com/office/drawing/2014/main" id="{E0CF5B69-A4FE-4E0F-BB9E-087BF5C6A3D8}"/>
                  </a:ext>
                </a:extLst>
              </p:cNvPr>
              <p:cNvSpPr txBox="1"/>
              <p:nvPr/>
            </p:nvSpPr>
            <p:spPr>
              <a:xfrm>
                <a:off x="1224279" y="3798902"/>
                <a:ext cx="99386" cy="169277"/>
              </a:xfrm>
              <a:prstGeom prst="rect">
                <a:avLst/>
              </a:prstGeom>
              <a:noFill/>
            </p:spPr>
            <p:txBody>
              <a:bodyPr wrap="square" lIns="0" tIns="0" rIns="0" bIns="0" rtlCol="0">
                <a:spAutoFit/>
              </a:bodyPr>
              <a:lstStyle/>
              <a:p>
                <a:r>
                  <a:rPr lang="en-US" sz="1100">
                    <a:solidFill>
                      <a:schemeClr val="accent1"/>
                    </a:solidFill>
                    <a:latin typeface="+mj-lt"/>
                  </a:rPr>
                  <a:t>Q</a:t>
                </a:r>
              </a:p>
            </p:txBody>
          </p:sp>
          <p:sp>
            <p:nvSpPr>
              <p:cNvPr id="64" name="TextBox 63">
                <a:extLst>
                  <a:ext uri="{FF2B5EF4-FFF2-40B4-BE49-F238E27FC236}">
                    <a16:creationId xmlns:a16="http://schemas.microsoft.com/office/drawing/2014/main" id="{9E34C67A-6C6D-461F-A77C-A7D4DF720D04}"/>
                  </a:ext>
                </a:extLst>
              </p:cNvPr>
              <p:cNvSpPr txBox="1"/>
              <p:nvPr/>
            </p:nvSpPr>
            <p:spPr>
              <a:xfrm>
                <a:off x="1035102" y="3731134"/>
                <a:ext cx="99386" cy="169277"/>
              </a:xfrm>
              <a:prstGeom prst="rect">
                <a:avLst/>
              </a:prstGeom>
              <a:noFill/>
            </p:spPr>
            <p:txBody>
              <a:bodyPr wrap="square" lIns="0" tIns="0" rIns="0" bIns="0" rtlCol="0">
                <a:spAutoFit/>
              </a:bodyPr>
              <a:lstStyle/>
              <a:p>
                <a:r>
                  <a:rPr lang="en-US" sz="1100">
                    <a:solidFill>
                      <a:schemeClr val="accent1"/>
                    </a:solidFill>
                    <a:latin typeface="+mj-lt"/>
                  </a:rPr>
                  <a:t>A</a:t>
                </a:r>
              </a:p>
            </p:txBody>
          </p:sp>
        </p:grpSp>
      </p:grpSp>
      <p:sp>
        <p:nvSpPr>
          <p:cNvPr id="53" name="Rectangle 52">
            <a:extLst>
              <a:ext uri="{FF2B5EF4-FFF2-40B4-BE49-F238E27FC236}">
                <a16:creationId xmlns:a16="http://schemas.microsoft.com/office/drawing/2014/main" id="{448B84F7-1EE5-4D08-820A-0ED2C537707B}"/>
              </a:ext>
            </a:extLst>
          </p:cNvPr>
          <p:cNvSpPr/>
          <p:nvPr/>
        </p:nvSpPr>
        <p:spPr>
          <a:xfrm>
            <a:off x="5486400" y="1480457"/>
            <a:ext cx="5670498" cy="4818743"/>
          </a:xfrm>
          <a:prstGeom prst="rect">
            <a:avLst/>
          </a:prstGeom>
          <a:solidFill>
            <a:schemeClr val="bg1"/>
          </a:solidFill>
          <a:ln w="57150">
            <a:solidFill>
              <a:srgbClr val="00B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343070-D17D-40F1-AA11-9134DE9F3F6B}"/>
              </a:ext>
            </a:extLst>
          </p:cNvPr>
          <p:cNvSpPr/>
          <p:nvPr/>
        </p:nvSpPr>
        <p:spPr>
          <a:xfrm>
            <a:off x="5801665" y="2292497"/>
            <a:ext cx="4734981" cy="582019"/>
          </a:xfrm>
          <a:prstGeom prst="rect">
            <a:avLst/>
          </a:prstGeom>
        </p:spPr>
        <p:txBody>
          <a:bodyPr wrap="square">
            <a:spAutoFit/>
          </a:bodyPr>
          <a:lstStyle/>
          <a:p>
            <a:pPr marL="285750" marR="0" lvl="0" indent="-285750">
              <a:lnSpc>
                <a:spcPts val="2000"/>
              </a:lnSpc>
              <a:spcAft>
                <a:spcPts val="600"/>
              </a:spcAft>
              <a:buFont typeface="Wingdings" panose="05000000000000000000" pitchFamily="2" charset="2"/>
              <a:buChar char="§"/>
            </a:pPr>
            <a:r>
              <a:rPr lang="en-US" sz="1400">
                <a:cs typeface="Arial" panose="020B0604020202020204" pitchFamily="34" charset="0"/>
              </a:rPr>
              <a:t>Alerts</a:t>
            </a:r>
            <a:r>
              <a:rPr lang="en-US" sz="1400">
                <a:ea typeface="Times New Roman" panose="02020603050405020304" pitchFamily="18" charset="0"/>
                <a:cs typeface="Arial" panose="020B0604020202020204" pitchFamily="34" charset="0"/>
              </a:rPr>
              <a:t> you about the additional / important information related to a specific state policy or procedure</a:t>
            </a:r>
          </a:p>
        </p:txBody>
      </p:sp>
      <p:sp>
        <p:nvSpPr>
          <p:cNvPr id="27" name="Rectangle 26">
            <a:extLst>
              <a:ext uri="{FF2B5EF4-FFF2-40B4-BE49-F238E27FC236}">
                <a16:creationId xmlns:a16="http://schemas.microsoft.com/office/drawing/2014/main" id="{3BB7DF93-EFE3-420A-AF3C-DF7A7B692011}"/>
              </a:ext>
            </a:extLst>
          </p:cNvPr>
          <p:cNvSpPr/>
          <p:nvPr/>
        </p:nvSpPr>
        <p:spPr>
          <a:xfrm>
            <a:off x="5801664" y="1635980"/>
            <a:ext cx="3052775" cy="331373"/>
          </a:xfrm>
          <a:prstGeom prst="rect">
            <a:avLst/>
          </a:prstGeom>
          <a:ln>
            <a:noFill/>
          </a:ln>
        </p:spPr>
        <p:txBody>
          <a:bodyPr wrap="square">
            <a:spAutoFit/>
          </a:bodyPr>
          <a:lstStyle/>
          <a:p>
            <a:pPr marR="0" lvl="0">
              <a:lnSpc>
                <a:spcPts val="2000"/>
              </a:lnSpc>
              <a:spcAft>
                <a:spcPts val="2400"/>
              </a:spcAft>
            </a:pPr>
            <a:r>
              <a:rPr lang="en-US" sz="1600" b="1">
                <a:solidFill>
                  <a:srgbClr val="00B760"/>
                </a:solidFill>
                <a:ea typeface="Times New Roman" panose="02020603050405020304" pitchFamily="18" charset="0"/>
                <a:cs typeface="Arial" panose="020B0604020202020204" pitchFamily="34" charset="0"/>
              </a:rPr>
              <a:t>Additional Information</a:t>
            </a:r>
          </a:p>
        </p:txBody>
      </p:sp>
      <p:sp>
        <p:nvSpPr>
          <p:cNvPr id="28" name="Oval 27">
            <a:extLst>
              <a:ext uri="{FF2B5EF4-FFF2-40B4-BE49-F238E27FC236}">
                <a16:creationId xmlns:a16="http://schemas.microsoft.com/office/drawing/2014/main" id="{4E3665FE-3442-48F8-86E2-59FB9B6E5EE3}"/>
              </a:ext>
            </a:extLst>
          </p:cNvPr>
          <p:cNvSpPr/>
          <p:nvPr/>
        </p:nvSpPr>
        <p:spPr>
          <a:xfrm>
            <a:off x="10803843" y="1136570"/>
            <a:ext cx="719686" cy="719686"/>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47AC9BD-58A2-4043-99A6-FF3AD0D50CDD}"/>
              </a:ext>
            </a:extLst>
          </p:cNvPr>
          <p:cNvCxnSpPr/>
          <p:nvPr/>
        </p:nvCxnSpPr>
        <p:spPr>
          <a:xfrm>
            <a:off x="5892074" y="2122876"/>
            <a:ext cx="4644572" cy="0"/>
          </a:xfrm>
          <a:prstGeom prst="line">
            <a:avLst/>
          </a:prstGeom>
          <a:ln w="19050">
            <a:solidFill>
              <a:srgbClr val="00B76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30D0CA8-DE20-4D5E-88C5-720ED693DB6E}"/>
              </a:ext>
            </a:extLst>
          </p:cNvPr>
          <p:cNvSpPr/>
          <p:nvPr/>
        </p:nvSpPr>
        <p:spPr>
          <a:xfrm>
            <a:off x="2137437" y="2885456"/>
            <a:ext cx="2463592" cy="331373"/>
          </a:xfrm>
          <a:prstGeom prst="rect">
            <a:avLst/>
          </a:prstGeom>
        </p:spPr>
        <p:txBody>
          <a:bodyPr wrap="square">
            <a:spAutoFit/>
          </a:bodyPr>
          <a:lstStyle/>
          <a:p>
            <a:pPr marR="0" lvl="0">
              <a:lnSpc>
                <a:spcPts val="2000"/>
              </a:lnSpc>
              <a:spcAft>
                <a:spcPts val="2400"/>
              </a:spcAft>
            </a:pPr>
            <a:r>
              <a:rPr lang="en-US" sz="1400">
                <a:solidFill>
                  <a:srgbClr val="7F7F7F"/>
                </a:solidFill>
                <a:ea typeface="Times New Roman" panose="02020603050405020304" pitchFamily="18" charset="0"/>
                <a:cs typeface="Arial" panose="020B0604020202020204" pitchFamily="34" charset="0"/>
              </a:rPr>
              <a:t>Glossary</a:t>
            </a:r>
            <a:endParaRPr lang="en-US" sz="1200">
              <a:solidFill>
                <a:srgbClr val="7F7F7F"/>
              </a:solidFill>
              <a:ea typeface="Times New Roman" panose="02020603050405020304" pitchFamily="18" charset="0"/>
              <a:cs typeface="Arial" panose="020B0604020202020204" pitchFamily="34" charset="0"/>
            </a:endParaRPr>
          </a:p>
        </p:txBody>
      </p:sp>
      <p:sp>
        <p:nvSpPr>
          <p:cNvPr id="32" name="Rectangle 31">
            <a:extLst>
              <a:ext uri="{FF2B5EF4-FFF2-40B4-BE49-F238E27FC236}">
                <a16:creationId xmlns:a16="http://schemas.microsoft.com/office/drawing/2014/main" id="{09A9A67B-EA50-4683-9A91-375743E8F5E6}"/>
              </a:ext>
            </a:extLst>
          </p:cNvPr>
          <p:cNvSpPr/>
          <p:nvPr/>
        </p:nvSpPr>
        <p:spPr>
          <a:xfrm>
            <a:off x="2137437" y="3719685"/>
            <a:ext cx="2463592" cy="331373"/>
          </a:xfrm>
          <a:prstGeom prst="rect">
            <a:avLst/>
          </a:prstGeom>
        </p:spPr>
        <p:txBody>
          <a:bodyPr wrap="square">
            <a:spAutoFit/>
          </a:bodyPr>
          <a:lstStyle/>
          <a:p>
            <a:pPr marR="0" lvl="0">
              <a:lnSpc>
                <a:spcPts val="2000"/>
              </a:lnSpc>
              <a:spcAft>
                <a:spcPts val="2400"/>
              </a:spcAft>
            </a:pPr>
            <a:r>
              <a:rPr lang="en-US" sz="1400">
                <a:solidFill>
                  <a:srgbClr val="1E3A62"/>
                </a:solidFill>
                <a:ea typeface="Times New Roman" panose="02020603050405020304" pitchFamily="18" charset="0"/>
                <a:cs typeface="Arial" panose="020B0604020202020204" pitchFamily="34" charset="0"/>
              </a:rPr>
              <a:t>Activity</a:t>
            </a:r>
            <a:endParaRPr lang="en-US" sz="1600">
              <a:solidFill>
                <a:srgbClr val="1E3A62"/>
              </a:solidFill>
              <a:ea typeface="Times New Roman" panose="02020603050405020304" pitchFamily="18" charset="0"/>
              <a:cs typeface="Arial" panose="020B0604020202020204" pitchFamily="34" charset="0"/>
            </a:endParaRPr>
          </a:p>
        </p:txBody>
      </p:sp>
      <p:sp>
        <p:nvSpPr>
          <p:cNvPr id="33" name="Rectangle 32">
            <a:extLst>
              <a:ext uri="{FF2B5EF4-FFF2-40B4-BE49-F238E27FC236}">
                <a16:creationId xmlns:a16="http://schemas.microsoft.com/office/drawing/2014/main" id="{231650E2-9E8A-4422-8319-DC66E42E9929}"/>
              </a:ext>
            </a:extLst>
          </p:cNvPr>
          <p:cNvSpPr/>
          <p:nvPr/>
        </p:nvSpPr>
        <p:spPr>
          <a:xfrm>
            <a:off x="2137436" y="4550214"/>
            <a:ext cx="2875024" cy="331373"/>
          </a:xfrm>
          <a:prstGeom prst="rect">
            <a:avLst/>
          </a:prstGeom>
        </p:spPr>
        <p:txBody>
          <a:bodyPr wrap="square">
            <a:spAutoFit/>
          </a:bodyPr>
          <a:lstStyle/>
          <a:p>
            <a:pPr marR="0" lvl="0">
              <a:lnSpc>
                <a:spcPts val="2000"/>
              </a:lnSpc>
              <a:spcAft>
                <a:spcPts val="2400"/>
              </a:spcAft>
            </a:pPr>
            <a:r>
              <a:rPr lang="en-US" sz="1400">
                <a:solidFill>
                  <a:srgbClr val="1663A7"/>
                </a:solidFill>
                <a:ea typeface="Times New Roman" panose="02020603050405020304" pitchFamily="18" charset="0"/>
                <a:cs typeface="Arial" panose="020B0604020202020204" pitchFamily="34" charset="0"/>
              </a:rPr>
              <a:t>Apply What You’ve Learned</a:t>
            </a:r>
          </a:p>
        </p:txBody>
      </p:sp>
      <p:sp>
        <p:nvSpPr>
          <p:cNvPr id="34" name="Rectangle 33">
            <a:extLst>
              <a:ext uri="{FF2B5EF4-FFF2-40B4-BE49-F238E27FC236}">
                <a16:creationId xmlns:a16="http://schemas.microsoft.com/office/drawing/2014/main" id="{D93CC095-7DAC-415C-8DEF-8FC6138011B6}"/>
              </a:ext>
            </a:extLst>
          </p:cNvPr>
          <p:cNvSpPr/>
          <p:nvPr/>
        </p:nvSpPr>
        <p:spPr>
          <a:xfrm>
            <a:off x="2137437" y="5388145"/>
            <a:ext cx="2989120" cy="348813"/>
          </a:xfrm>
          <a:prstGeom prst="rect">
            <a:avLst/>
          </a:prstGeom>
        </p:spPr>
        <p:txBody>
          <a:bodyPr wrap="square">
            <a:spAutoFit/>
          </a:bodyPr>
          <a:lstStyle/>
          <a:p>
            <a:pPr marR="0" lvl="0">
              <a:lnSpc>
                <a:spcPts val="2000"/>
              </a:lnSpc>
              <a:spcAft>
                <a:spcPts val="2400"/>
              </a:spcAft>
            </a:pPr>
            <a:r>
              <a:rPr lang="en-US" b="1">
                <a:solidFill>
                  <a:srgbClr val="00B760"/>
                </a:solidFill>
                <a:ea typeface="Times New Roman" panose="02020603050405020304" pitchFamily="18" charset="0"/>
                <a:cs typeface="Arial" panose="020B0604020202020204" pitchFamily="34" charset="0"/>
              </a:rPr>
              <a:t>Additional Information</a:t>
            </a:r>
          </a:p>
        </p:txBody>
      </p:sp>
      <p:pic>
        <p:nvPicPr>
          <p:cNvPr id="30" name="Graphic 29" descr="Books">
            <a:extLst>
              <a:ext uri="{FF2B5EF4-FFF2-40B4-BE49-F238E27FC236}">
                <a16:creationId xmlns:a16="http://schemas.microsoft.com/office/drawing/2014/main" id="{3B3B7595-3CDD-49BF-9C17-F27224D6579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7701" y="2773122"/>
            <a:ext cx="548640" cy="548640"/>
          </a:xfrm>
          <a:prstGeom prst="rect">
            <a:avLst/>
          </a:prstGeom>
        </p:spPr>
      </p:pic>
      <p:grpSp>
        <p:nvGrpSpPr>
          <p:cNvPr id="35" name="Group 34">
            <a:extLst>
              <a:ext uri="{FF2B5EF4-FFF2-40B4-BE49-F238E27FC236}">
                <a16:creationId xmlns:a16="http://schemas.microsoft.com/office/drawing/2014/main" id="{EF82816C-0C0A-454A-957C-3B3E02E7D795}"/>
              </a:ext>
            </a:extLst>
          </p:cNvPr>
          <p:cNvGrpSpPr/>
          <p:nvPr/>
        </p:nvGrpSpPr>
        <p:grpSpPr>
          <a:xfrm>
            <a:off x="10797055" y="1149307"/>
            <a:ext cx="719686" cy="719686"/>
            <a:chOff x="832178" y="5193988"/>
            <a:chExt cx="719686" cy="719686"/>
          </a:xfrm>
        </p:grpSpPr>
        <p:sp>
          <p:nvSpPr>
            <p:cNvPr id="36" name="Oval 35">
              <a:extLst>
                <a:ext uri="{FF2B5EF4-FFF2-40B4-BE49-F238E27FC236}">
                  <a16:creationId xmlns:a16="http://schemas.microsoft.com/office/drawing/2014/main" id="{A115B6D3-728A-42DE-BF93-35C073869A12}"/>
                </a:ext>
              </a:extLst>
            </p:cNvPr>
            <p:cNvSpPr/>
            <p:nvPr/>
          </p:nvSpPr>
          <p:spPr>
            <a:xfrm>
              <a:off x="832178" y="5193988"/>
              <a:ext cx="719686" cy="71968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descr="A close up of a logo&#10;&#10;Description automatically generated">
              <a:extLst>
                <a:ext uri="{FF2B5EF4-FFF2-40B4-BE49-F238E27FC236}">
                  <a16:creationId xmlns:a16="http://schemas.microsoft.com/office/drawing/2014/main" id="{F420224D-128C-4C4C-9137-198B42CE4D8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330" y="5340438"/>
              <a:ext cx="419382" cy="419382"/>
            </a:xfrm>
            <a:prstGeom prst="rect">
              <a:avLst/>
            </a:prstGeom>
          </p:spPr>
        </p:pic>
      </p:grpSp>
      <p:sp>
        <p:nvSpPr>
          <p:cNvPr id="40" name="Rectangle 39">
            <a:extLst>
              <a:ext uri="{FF2B5EF4-FFF2-40B4-BE49-F238E27FC236}">
                <a16:creationId xmlns:a16="http://schemas.microsoft.com/office/drawing/2014/main" id="{99C570F0-9897-4E0A-925C-EE535E8F2D81}"/>
              </a:ext>
            </a:extLst>
          </p:cNvPr>
          <p:cNvSpPr/>
          <p:nvPr/>
        </p:nvSpPr>
        <p:spPr>
          <a:xfrm>
            <a:off x="245580" y="987563"/>
            <a:ext cx="11407665" cy="331373"/>
          </a:xfrm>
          <a:prstGeom prst="rect">
            <a:avLst/>
          </a:prstGeom>
        </p:spPr>
        <p:txBody>
          <a:bodyPr wrap="square">
            <a:spAutoFit/>
          </a:bodyPr>
          <a:lstStyle/>
          <a:p>
            <a:pPr marR="0" lvl="0">
              <a:lnSpc>
                <a:spcPts val="2000"/>
              </a:lnSpc>
              <a:spcAft>
                <a:spcPts val="2400"/>
              </a:spcAft>
            </a:pPr>
            <a:r>
              <a:rPr lang="en-US" sz="1400">
                <a:ea typeface="Times New Roman" panose="02020603050405020304" pitchFamily="18" charset="0"/>
                <a:cs typeface="Arial" panose="020B0604020202020204" pitchFamily="34" charset="0"/>
              </a:rPr>
              <a:t>The special aids that will help you </a:t>
            </a:r>
            <a:r>
              <a:rPr lang="en-US" sz="1400"/>
              <a:t>master the information you need to administer medications safely are:</a:t>
            </a:r>
            <a:endParaRPr lang="en-US" sz="1400">
              <a:ea typeface="Times New Roman" panose="02020603050405020304" pitchFamily="18" charset="0"/>
              <a:cs typeface="Arial" panose="020B0604020202020204" pitchFamily="34" charset="0"/>
            </a:endParaRPr>
          </a:p>
        </p:txBody>
      </p:sp>
      <p:sp>
        <p:nvSpPr>
          <p:cNvPr id="37" name="Text Placeholder 10">
            <a:extLst>
              <a:ext uri="{FF2B5EF4-FFF2-40B4-BE49-F238E27FC236}">
                <a16:creationId xmlns:a16="http://schemas.microsoft.com/office/drawing/2014/main" id="{FA0D4118-4797-4C77-9251-E1B504CE77AE}"/>
              </a:ext>
            </a:extLst>
          </p:cNvPr>
          <p:cNvSpPr>
            <a:spLocks noGrp="1"/>
          </p:cNvSpPr>
          <p:nvPr>
            <p:ph type="body" sz="quarter" idx="10"/>
          </p:nvPr>
        </p:nvSpPr>
        <p:spPr>
          <a:xfrm>
            <a:off x="91440" y="6583680"/>
            <a:ext cx="5486400" cy="228600"/>
          </a:xfrm>
        </p:spPr>
        <p:txBody>
          <a:bodyPr/>
          <a:lstStyle/>
          <a:p>
            <a:r>
              <a:rPr lang="en-US"/>
              <a:t>Click Next to continue.</a:t>
            </a:r>
          </a:p>
        </p:txBody>
      </p:sp>
      <p:sp>
        <p:nvSpPr>
          <p:cNvPr id="38" name="TextBox 37">
            <a:extLst>
              <a:ext uri="{FF2B5EF4-FFF2-40B4-BE49-F238E27FC236}">
                <a16:creationId xmlns:a16="http://schemas.microsoft.com/office/drawing/2014/main" id="{4F50F1BE-DC61-46FB-8B29-95D932DD9ABF}"/>
              </a:ext>
            </a:extLst>
          </p:cNvPr>
          <p:cNvSpPr txBox="1"/>
          <p:nvPr/>
        </p:nvSpPr>
        <p:spPr>
          <a:xfrm>
            <a:off x="245580" y="1313332"/>
            <a:ext cx="2547492" cy="276999"/>
          </a:xfrm>
          <a:prstGeom prst="rect">
            <a:avLst/>
          </a:prstGeom>
          <a:noFill/>
        </p:spPr>
        <p:txBody>
          <a:bodyPr wrap="none" rtlCol="0">
            <a:spAutoFit/>
          </a:bodyPr>
          <a:lstStyle/>
          <a:p>
            <a:r>
              <a:rPr lang="en-US" sz="1200" i="1">
                <a:solidFill>
                  <a:schemeClr val="accent5">
                    <a:lumMod val="75000"/>
                  </a:schemeClr>
                </a:solidFill>
              </a:rPr>
              <a:t>Click each aid to learn about them.</a:t>
            </a:r>
          </a:p>
        </p:txBody>
      </p:sp>
    </p:spTree>
    <p:extLst>
      <p:ext uri="{BB962C8B-B14F-4D97-AF65-F5344CB8AC3E}">
        <p14:creationId xmlns:p14="http://schemas.microsoft.com/office/powerpoint/2010/main" val="40108729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FB3310-06A4-4559-B613-0F57EEE98E89}"/>
              </a:ext>
            </a:extLst>
          </p:cNvPr>
          <p:cNvSpPr>
            <a:spLocks noGrp="1"/>
          </p:cNvSpPr>
          <p:nvPr>
            <p:ph type="body" sz="quarter" idx="11"/>
          </p:nvPr>
        </p:nvSpPr>
        <p:spPr/>
        <p:txBody>
          <a:bodyPr/>
          <a:lstStyle/>
          <a:p>
            <a:r>
              <a:rPr lang="en-US"/>
              <a:t>Introducing Melissa, Chip, and Freddy</a:t>
            </a:r>
            <a:endParaRPr lang="en-IN"/>
          </a:p>
        </p:txBody>
      </p:sp>
      <p:sp>
        <p:nvSpPr>
          <p:cNvPr id="14" name="Rectangle 13">
            <a:extLst>
              <a:ext uri="{FF2B5EF4-FFF2-40B4-BE49-F238E27FC236}">
                <a16:creationId xmlns:a16="http://schemas.microsoft.com/office/drawing/2014/main" id="{D432451C-8FB6-4835-A8D8-720E7CBA86D6}"/>
              </a:ext>
            </a:extLst>
          </p:cNvPr>
          <p:cNvSpPr/>
          <p:nvPr/>
        </p:nvSpPr>
        <p:spPr>
          <a:xfrm>
            <a:off x="3410858" y="918038"/>
            <a:ext cx="8556351" cy="5439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9C3105-F9BF-4CD9-B7F4-0CB71802AA34}"/>
              </a:ext>
            </a:extLst>
          </p:cNvPr>
          <p:cNvSpPr/>
          <p:nvPr/>
        </p:nvSpPr>
        <p:spPr>
          <a:xfrm>
            <a:off x="224790" y="918038"/>
            <a:ext cx="3186068" cy="5439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C63A0703-9B13-4370-97AA-C652B3BC72E1}"/>
              </a:ext>
            </a:extLst>
          </p:cNvPr>
          <p:cNvSpPr/>
          <p:nvPr/>
        </p:nvSpPr>
        <p:spPr>
          <a:xfrm>
            <a:off x="446224" y="1444451"/>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DDB1603-CC1F-45D8-8CAF-904EC25E5964}"/>
              </a:ext>
            </a:extLst>
          </p:cNvPr>
          <p:cNvSpPr/>
          <p:nvPr/>
        </p:nvSpPr>
        <p:spPr>
          <a:xfrm>
            <a:off x="446224" y="3243369"/>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1D67900-8061-4A73-829C-8F3AF4AF848A}"/>
              </a:ext>
            </a:extLst>
          </p:cNvPr>
          <p:cNvSpPr/>
          <p:nvPr/>
        </p:nvSpPr>
        <p:spPr>
          <a:xfrm>
            <a:off x="446224" y="5042288"/>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D0103291-8DA3-4ECD-A631-950106281AE2}"/>
              </a:ext>
            </a:extLst>
          </p:cNvPr>
          <p:cNvCxnSpPr/>
          <p:nvPr/>
        </p:nvCxnSpPr>
        <p:spPr>
          <a:xfrm>
            <a:off x="446224" y="2903137"/>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D10322-D32D-4675-9EEC-F877B8BDF160}"/>
              </a:ext>
            </a:extLst>
          </p:cNvPr>
          <p:cNvCxnSpPr/>
          <p:nvPr/>
        </p:nvCxnSpPr>
        <p:spPr>
          <a:xfrm>
            <a:off x="446224" y="4762495"/>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E4BAF5E5-86BD-4401-8B40-AD0DD00EE75A}"/>
              </a:ext>
            </a:extLst>
          </p:cNvPr>
          <p:cNvSpPr txBox="1"/>
          <p:nvPr/>
        </p:nvSpPr>
        <p:spPr>
          <a:xfrm>
            <a:off x="1842362" y="1793036"/>
            <a:ext cx="1109599" cy="400110"/>
          </a:xfrm>
          <a:prstGeom prst="rect">
            <a:avLst/>
          </a:prstGeom>
          <a:noFill/>
        </p:spPr>
        <p:txBody>
          <a:bodyPr wrap="none" rtlCol="0">
            <a:spAutoFit/>
          </a:bodyPr>
          <a:lstStyle/>
          <a:p>
            <a:r>
              <a:rPr lang="en-US" sz="2000">
                <a:solidFill>
                  <a:schemeClr val="bg1"/>
                </a:solidFill>
                <a:latin typeface="+mj-lt"/>
              </a:rPr>
              <a:t>Melissa</a:t>
            </a:r>
          </a:p>
        </p:txBody>
      </p:sp>
      <p:sp>
        <p:nvSpPr>
          <p:cNvPr id="35" name="TextBox 34">
            <a:extLst>
              <a:ext uri="{FF2B5EF4-FFF2-40B4-BE49-F238E27FC236}">
                <a16:creationId xmlns:a16="http://schemas.microsoft.com/office/drawing/2014/main" id="{F0492C58-BA56-4A95-A5EB-B43261B267CC}"/>
              </a:ext>
            </a:extLst>
          </p:cNvPr>
          <p:cNvSpPr txBox="1"/>
          <p:nvPr/>
        </p:nvSpPr>
        <p:spPr>
          <a:xfrm>
            <a:off x="1927481" y="3591954"/>
            <a:ext cx="755335" cy="400110"/>
          </a:xfrm>
          <a:prstGeom prst="rect">
            <a:avLst/>
          </a:prstGeom>
          <a:noFill/>
        </p:spPr>
        <p:txBody>
          <a:bodyPr wrap="none" rtlCol="0">
            <a:spAutoFit/>
          </a:bodyPr>
          <a:lstStyle/>
          <a:p>
            <a:r>
              <a:rPr lang="en-US" sz="2000">
                <a:solidFill>
                  <a:schemeClr val="bg1"/>
                </a:solidFill>
                <a:latin typeface="+mj-lt"/>
              </a:rPr>
              <a:t>Chip</a:t>
            </a:r>
          </a:p>
        </p:txBody>
      </p:sp>
      <p:sp>
        <p:nvSpPr>
          <p:cNvPr id="36" name="TextBox 35">
            <a:extLst>
              <a:ext uri="{FF2B5EF4-FFF2-40B4-BE49-F238E27FC236}">
                <a16:creationId xmlns:a16="http://schemas.microsoft.com/office/drawing/2014/main" id="{CB9C4DA6-BC1D-46D5-9786-2D680A29D519}"/>
              </a:ext>
            </a:extLst>
          </p:cNvPr>
          <p:cNvSpPr txBox="1"/>
          <p:nvPr/>
        </p:nvSpPr>
        <p:spPr>
          <a:xfrm>
            <a:off x="1842362" y="5390873"/>
            <a:ext cx="1040670" cy="400110"/>
          </a:xfrm>
          <a:prstGeom prst="rect">
            <a:avLst/>
          </a:prstGeom>
          <a:noFill/>
        </p:spPr>
        <p:txBody>
          <a:bodyPr wrap="none" rtlCol="0">
            <a:spAutoFit/>
          </a:bodyPr>
          <a:lstStyle/>
          <a:p>
            <a:r>
              <a:rPr lang="en-US" sz="2000">
                <a:solidFill>
                  <a:schemeClr val="bg1"/>
                </a:solidFill>
                <a:latin typeface="+mj-lt"/>
              </a:rPr>
              <a:t>Freddy</a:t>
            </a:r>
          </a:p>
        </p:txBody>
      </p:sp>
      <p:sp>
        <p:nvSpPr>
          <p:cNvPr id="37" name="TextBox 36">
            <a:extLst>
              <a:ext uri="{FF2B5EF4-FFF2-40B4-BE49-F238E27FC236}">
                <a16:creationId xmlns:a16="http://schemas.microsoft.com/office/drawing/2014/main" id="{4CC008D1-1729-4B13-9FEC-28FF633819A6}"/>
              </a:ext>
            </a:extLst>
          </p:cNvPr>
          <p:cNvSpPr txBox="1"/>
          <p:nvPr/>
        </p:nvSpPr>
        <p:spPr>
          <a:xfrm>
            <a:off x="248357" y="993422"/>
            <a:ext cx="3104446" cy="276999"/>
          </a:xfrm>
          <a:prstGeom prst="rect">
            <a:avLst/>
          </a:prstGeom>
          <a:noFill/>
        </p:spPr>
        <p:txBody>
          <a:bodyPr wrap="square" rtlCol="0">
            <a:spAutoFit/>
          </a:bodyPr>
          <a:lstStyle/>
          <a:p>
            <a:r>
              <a:rPr lang="en-US" sz="1200" i="1">
                <a:solidFill>
                  <a:schemeClr val="bg1"/>
                </a:solidFill>
              </a:rPr>
              <a:t>Click each image for the medical history. </a:t>
            </a:r>
          </a:p>
        </p:txBody>
      </p:sp>
      <p:pic>
        <p:nvPicPr>
          <p:cNvPr id="16" name="Picture 2" descr="A young woman with disabilities in a wheelchair - Royalty-free Cerebral Palsy Stock Photo">
            <a:extLst>
              <a:ext uri="{FF2B5EF4-FFF2-40B4-BE49-F238E27FC236}">
                <a16:creationId xmlns:a16="http://schemas.microsoft.com/office/drawing/2014/main" id="{5272A063-FEEE-4753-98E8-230639F1CB2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025" t="24561" r="28948" b="34131"/>
          <a:stretch/>
        </p:blipFill>
        <p:spPr bwMode="auto">
          <a:xfrm>
            <a:off x="385537" y="1408701"/>
            <a:ext cx="1211581" cy="1211581"/>
          </a:xfrm>
          <a:prstGeom prst="ellipse">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5" name="Picture 4" descr="A person in a blue shirt&#10;&#10;Description automatically generated">
            <a:extLst>
              <a:ext uri="{FF2B5EF4-FFF2-40B4-BE49-F238E27FC236}">
                <a16:creationId xmlns:a16="http://schemas.microsoft.com/office/drawing/2014/main" id="{9114044D-7E33-4B3C-8525-8901A2A04CD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636" t="15004" r="16240" b="3849"/>
          <a:stretch/>
        </p:blipFill>
        <p:spPr>
          <a:xfrm>
            <a:off x="418976" y="4986806"/>
            <a:ext cx="1213200" cy="1213200"/>
          </a:xfrm>
          <a:prstGeom prst="ellipse">
            <a:avLst/>
          </a:prstGeom>
          <a:noFill/>
          <a:ln w="19050">
            <a:solidFill>
              <a:schemeClr val="bg1"/>
            </a:solidFill>
          </a:ln>
        </p:spPr>
      </p:pic>
      <p:pic>
        <p:nvPicPr>
          <p:cNvPr id="7" name="Picture 6" descr="A picture containing baseball&#10;&#10;Description automatically generated">
            <a:extLst>
              <a:ext uri="{FF2B5EF4-FFF2-40B4-BE49-F238E27FC236}">
                <a16:creationId xmlns:a16="http://schemas.microsoft.com/office/drawing/2014/main" id="{132F281A-1C10-4138-9DBF-E4936AEECF5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17" t="8434" r="-1835" b="25301"/>
          <a:stretch/>
        </p:blipFill>
        <p:spPr>
          <a:xfrm>
            <a:off x="420556" y="3174104"/>
            <a:ext cx="1224331" cy="1212232"/>
          </a:xfrm>
          <a:prstGeom prst="ellipse">
            <a:avLst/>
          </a:prstGeom>
          <a:noFill/>
          <a:ln w="19050">
            <a:solidFill>
              <a:schemeClr val="bg1"/>
            </a:solidFill>
          </a:ln>
        </p:spPr>
      </p:pic>
    </p:spTree>
    <p:extLst>
      <p:ext uri="{BB962C8B-B14F-4D97-AF65-F5344CB8AC3E}">
        <p14:creationId xmlns:p14="http://schemas.microsoft.com/office/powerpoint/2010/main" val="34619106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FB3310-06A4-4559-B613-0F57EEE98E89}"/>
              </a:ext>
            </a:extLst>
          </p:cNvPr>
          <p:cNvSpPr>
            <a:spLocks noGrp="1"/>
          </p:cNvSpPr>
          <p:nvPr>
            <p:ph type="body" sz="quarter" idx="11"/>
          </p:nvPr>
        </p:nvSpPr>
        <p:spPr/>
        <p:txBody>
          <a:bodyPr/>
          <a:lstStyle/>
          <a:p>
            <a:r>
              <a:rPr lang="en-US"/>
              <a:t>Introducing Melissa, Chip, and Freddy</a:t>
            </a:r>
            <a:endParaRPr lang="en-IN"/>
          </a:p>
        </p:txBody>
      </p:sp>
      <p:sp>
        <p:nvSpPr>
          <p:cNvPr id="14" name="Rectangle 13">
            <a:extLst>
              <a:ext uri="{FF2B5EF4-FFF2-40B4-BE49-F238E27FC236}">
                <a16:creationId xmlns:a16="http://schemas.microsoft.com/office/drawing/2014/main" id="{D432451C-8FB6-4835-A8D8-720E7CBA86D6}"/>
              </a:ext>
            </a:extLst>
          </p:cNvPr>
          <p:cNvSpPr/>
          <p:nvPr/>
        </p:nvSpPr>
        <p:spPr>
          <a:xfrm>
            <a:off x="3410858" y="918038"/>
            <a:ext cx="8556351" cy="5439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9C3105-F9BF-4CD9-B7F4-0CB71802AA34}"/>
              </a:ext>
            </a:extLst>
          </p:cNvPr>
          <p:cNvSpPr/>
          <p:nvPr/>
        </p:nvSpPr>
        <p:spPr>
          <a:xfrm>
            <a:off x="224790" y="918038"/>
            <a:ext cx="3186068" cy="5439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Pentagon 38">
            <a:extLst>
              <a:ext uri="{FF2B5EF4-FFF2-40B4-BE49-F238E27FC236}">
                <a16:creationId xmlns:a16="http://schemas.microsoft.com/office/drawing/2014/main" id="{38CF9BFD-8AF3-400C-AE2C-B0909B8EA52B}"/>
              </a:ext>
            </a:extLst>
          </p:cNvPr>
          <p:cNvSpPr/>
          <p:nvPr/>
        </p:nvSpPr>
        <p:spPr>
          <a:xfrm>
            <a:off x="224789" y="1244283"/>
            <a:ext cx="3621497" cy="1577896"/>
          </a:xfrm>
          <a:prstGeom prst="homePlate">
            <a:avLst>
              <a:gd name="adj" fmla="val 2777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04EE2851-3265-4E1C-8561-A05DA0D476AB}"/>
              </a:ext>
            </a:extLst>
          </p:cNvPr>
          <p:cNvGrpSpPr/>
          <p:nvPr/>
        </p:nvGrpSpPr>
        <p:grpSpPr>
          <a:xfrm>
            <a:off x="4138900" y="1658069"/>
            <a:ext cx="3657601" cy="2901987"/>
            <a:chOff x="7274136" y="1805280"/>
            <a:chExt cx="3657601" cy="2901987"/>
          </a:xfrm>
        </p:grpSpPr>
        <p:sp>
          <p:nvSpPr>
            <p:cNvPr id="15" name="Rectangle 14">
              <a:extLst>
                <a:ext uri="{FF2B5EF4-FFF2-40B4-BE49-F238E27FC236}">
                  <a16:creationId xmlns:a16="http://schemas.microsoft.com/office/drawing/2014/main" id="{2A4090DB-CA8F-44E9-8FAA-48F60956F1F1}"/>
                </a:ext>
              </a:extLst>
            </p:cNvPr>
            <p:cNvSpPr/>
            <p:nvPr/>
          </p:nvSpPr>
          <p:spPr>
            <a:xfrm>
              <a:off x="7927278" y="3907048"/>
              <a:ext cx="1507007" cy="800219"/>
            </a:xfrm>
            <a:prstGeom prst="rect">
              <a:avLst/>
            </a:prstGeom>
          </p:spPr>
          <p:txBody>
            <a:bodyPr wrap="square">
              <a:spAutoFit/>
            </a:bodyPr>
            <a:lstStyle/>
            <a:p>
              <a:r>
                <a:rPr lang="en-US">
                  <a:solidFill>
                    <a:schemeClr val="bg1">
                      <a:lumMod val="65000"/>
                    </a:schemeClr>
                  </a:solidFill>
                </a:rPr>
                <a:t>GENDER:</a:t>
              </a:r>
            </a:p>
            <a:p>
              <a:r>
                <a:rPr lang="en-US" sz="2800">
                  <a:solidFill>
                    <a:schemeClr val="tx1">
                      <a:lumMod val="65000"/>
                      <a:lumOff val="35000"/>
                    </a:schemeClr>
                  </a:solidFill>
                  <a:latin typeface="+mj-lt"/>
                </a:rPr>
                <a:t>Female</a:t>
              </a:r>
            </a:p>
          </p:txBody>
        </p:sp>
        <p:sp>
          <p:nvSpPr>
            <p:cNvPr id="23" name="Rectangle 22">
              <a:extLst>
                <a:ext uri="{FF2B5EF4-FFF2-40B4-BE49-F238E27FC236}">
                  <a16:creationId xmlns:a16="http://schemas.microsoft.com/office/drawing/2014/main" id="{3397E439-DF92-4232-B6CA-D09333359D2F}"/>
                </a:ext>
              </a:extLst>
            </p:cNvPr>
            <p:cNvSpPr/>
            <p:nvPr/>
          </p:nvSpPr>
          <p:spPr>
            <a:xfrm>
              <a:off x="9973645" y="3907048"/>
              <a:ext cx="958091" cy="800219"/>
            </a:xfrm>
            <a:prstGeom prst="rect">
              <a:avLst/>
            </a:prstGeom>
          </p:spPr>
          <p:txBody>
            <a:bodyPr wrap="square">
              <a:spAutoFit/>
            </a:bodyPr>
            <a:lstStyle/>
            <a:p>
              <a:r>
                <a:rPr lang="en-US">
                  <a:solidFill>
                    <a:schemeClr val="bg1">
                      <a:lumMod val="65000"/>
                    </a:schemeClr>
                  </a:solidFill>
                </a:rPr>
                <a:t>AGE:</a:t>
              </a:r>
            </a:p>
            <a:p>
              <a:r>
                <a:rPr lang="en-US" sz="2800">
                  <a:solidFill>
                    <a:schemeClr val="tx1">
                      <a:lumMod val="65000"/>
                      <a:lumOff val="35000"/>
                    </a:schemeClr>
                  </a:solidFill>
                  <a:latin typeface="+mj-lt"/>
                </a:rPr>
                <a:t>29</a:t>
              </a:r>
            </a:p>
          </p:txBody>
        </p:sp>
        <p:cxnSp>
          <p:nvCxnSpPr>
            <p:cNvPr id="24" name="Straight Connector 23">
              <a:extLst>
                <a:ext uri="{FF2B5EF4-FFF2-40B4-BE49-F238E27FC236}">
                  <a16:creationId xmlns:a16="http://schemas.microsoft.com/office/drawing/2014/main" id="{6E6DCC69-25BF-474F-886A-1893A9C11AB5}"/>
                </a:ext>
              </a:extLst>
            </p:cNvPr>
            <p:cNvCxnSpPr>
              <a:cxnSpLocks/>
            </p:cNvCxnSpPr>
            <p:nvPr/>
          </p:nvCxnSpPr>
          <p:spPr>
            <a:xfrm>
              <a:off x="7274137" y="2407666"/>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A3C9449A-971D-450D-8101-370815EFDEB3}"/>
                </a:ext>
              </a:extLst>
            </p:cNvPr>
            <p:cNvSpPr/>
            <p:nvPr/>
          </p:nvSpPr>
          <p:spPr>
            <a:xfrm>
              <a:off x="7274137" y="1805280"/>
              <a:ext cx="1985223" cy="400110"/>
            </a:xfrm>
            <a:prstGeom prst="rect">
              <a:avLst/>
            </a:prstGeom>
          </p:spPr>
          <p:txBody>
            <a:bodyPr wrap="none">
              <a:spAutoFit/>
            </a:bodyPr>
            <a:lstStyle/>
            <a:p>
              <a:r>
                <a:rPr lang="en-US" sz="2000">
                  <a:solidFill>
                    <a:schemeClr val="accent3">
                      <a:lumMod val="75000"/>
                    </a:schemeClr>
                  </a:solidFill>
                  <a:latin typeface="+mj-lt"/>
                </a:rPr>
                <a:t>PATIENT NO. 1</a:t>
              </a:r>
            </a:p>
          </p:txBody>
        </p:sp>
        <p:cxnSp>
          <p:nvCxnSpPr>
            <p:cNvPr id="27" name="Straight Connector 26">
              <a:extLst>
                <a:ext uri="{FF2B5EF4-FFF2-40B4-BE49-F238E27FC236}">
                  <a16:creationId xmlns:a16="http://schemas.microsoft.com/office/drawing/2014/main" id="{8FAC9F63-9B62-4098-88DE-326E7BFFF398}"/>
                </a:ext>
              </a:extLst>
            </p:cNvPr>
            <p:cNvCxnSpPr>
              <a:cxnSpLocks/>
            </p:cNvCxnSpPr>
            <p:nvPr/>
          </p:nvCxnSpPr>
          <p:spPr>
            <a:xfrm>
              <a:off x="7274136" y="3673993"/>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50A10028-A0F3-4891-B2E6-654CF697D0A6}"/>
                </a:ext>
              </a:extLst>
            </p:cNvPr>
            <p:cNvSpPr/>
            <p:nvPr/>
          </p:nvSpPr>
          <p:spPr>
            <a:xfrm>
              <a:off x="7274137" y="2640720"/>
              <a:ext cx="3321292" cy="800219"/>
            </a:xfrm>
            <a:prstGeom prst="rect">
              <a:avLst/>
            </a:prstGeom>
          </p:spPr>
          <p:txBody>
            <a:bodyPr wrap="square">
              <a:spAutoFit/>
            </a:bodyPr>
            <a:lstStyle/>
            <a:p>
              <a:r>
                <a:rPr lang="en-US">
                  <a:solidFill>
                    <a:schemeClr val="bg1">
                      <a:lumMod val="65000"/>
                    </a:schemeClr>
                  </a:solidFill>
                </a:rPr>
                <a:t>PATIENT NAME:</a:t>
              </a:r>
            </a:p>
            <a:p>
              <a:r>
                <a:rPr lang="en-US" sz="2800">
                  <a:solidFill>
                    <a:schemeClr val="tx1">
                      <a:lumMod val="65000"/>
                      <a:lumOff val="35000"/>
                    </a:schemeClr>
                  </a:solidFill>
                  <a:latin typeface="+mj-lt"/>
                </a:rPr>
                <a:t>Melissa</a:t>
              </a:r>
              <a:endParaRPr lang="en-US" sz="2400">
                <a:solidFill>
                  <a:schemeClr val="tx1">
                    <a:lumMod val="65000"/>
                    <a:lumOff val="35000"/>
                  </a:schemeClr>
                </a:solidFill>
                <a:latin typeface="+mj-lt"/>
              </a:endParaRPr>
            </a:p>
          </p:txBody>
        </p:sp>
        <p:pic>
          <p:nvPicPr>
            <p:cNvPr id="17" name="Graphic 16" descr="Female">
              <a:extLst>
                <a:ext uri="{FF2B5EF4-FFF2-40B4-BE49-F238E27FC236}">
                  <a16:creationId xmlns:a16="http://schemas.microsoft.com/office/drawing/2014/main" id="{41E66E48-62D6-45B9-A146-E3B8FB514B7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349611" y="3989295"/>
              <a:ext cx="548640" cy="548640"/>
            </a:xfrm>
            <a:prstGeom prst="rect">
              <a:avLst/>
            </a:prstGeom>
          </p:spPr>
        </p:pic>
      </p:grpSp>
      <p:cxnSp>
        <p:nvCxnSpPr>
          <p:cNvPr id="33" name="Straight Connector 32">
            <a:extLst>
              <a:ext uri="{FF2B5EF4-FFF2-40B4-BE49-F238E27FC236}">
                <a16:creationId xmlns:a16="http://schemas.microsoft.com/office/drawing/2014/main" id="{4FC41957-1310-44FA-8D33-1464F6ABFC0F}"/>
              </a:ext>
            </a:extLst>
          </p:cNvPr>
          <p:cNvCxnSpPr/>
          <p:nvPr/>
        </p:nvCxnSpPr>
        <p:spPr>
          <a:xfrm>
            <a:off x="446224" y="2903137"/>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5555B09-3112-4F71-B09D-02F88C4BEABF}"/>
              </a:ext>
            </a:extLst>
          </p:cNvPr>
          <p:cNvCxnSpPr/>
          <p:nvPr/>
        </p:nvCxnSpPr>
        <p:spPr>
          <a:xfrm>
            <a:off x="446224" y="4762495"/>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B1165828-E977-4E0C-BB0A-6AEBDF670CF1}"/>
              </a:ext>
            </a:extLst>
          </p:cNvPr>
          <p:cNvSpPr txBox="1"/>
          <p:nvPr/>
        </p:nvSpPr>
        <p:spPr>
          <a:xfrm>
            <a:off x="1842362" y="1793036"/>
            <a:ext cx="1109599" cy="400110"/>
          </a:xfrm>
          <a:prstGeom prst="rect">
            <a:avLst/>
          </a:prstGeom>
          <a:noFill/>
        </p:spPr>
        <p:txBody>
          <a:bodyPr wrap="none" rtlCol="0">
            <a:spAutoFit/>
          </a:bodyPr>
          <a:lstStyle/>
          <a:p>
            <a:r>
              <a:rPr lang="en-US" sz="2000">
                <a:solidFill>
                  <a:schemeClr val="bg1"/>
                </a:solidFill>
                <a:latin typeface="+mj-lt"/>
              </a:rPr>
              <a:t>Melissa</a:t>
            </a:r>
          </a:p>
        </p:txBody>
      </p:sp>
      <p:sp>
        <p:nvSpPr>
          <p:cNvPr id="36" name="TextBox 35">
            <a:extLst>
              <a:ext uri="{FF2B5EF4-FFF2-40B4-BE49-F238E27FC236}">
                <a16:creationId xmlns:a16="http://schemas.microsoft.com/office/drawing/2014/main" id="{2CAB61AC-67F1-42B4-9BC1-7F092DD8998D}"/>
              </a:ext>
            </a:extLst>
          </p:cNvPr>
          <p:cNvSpPr txBox="1"/>
          <p:nvPr/>
        </p:nvSpPr>
        <p:spPr>
          <a:xfrm>
            <a:off x="1927481" y="3591954"/>
            <a:ext cx="755335" cy="400110"/>
          </a:xfrm>
          <a:prstGeom prst="rect">
            <a:avLst/>
          </a:prstGeom>
          <a:noFill/>
        </p:spPr>
        <p:txBody>
          <a:bodyPr wrap="none" rtlCol="0">
            <a:spAutoFit/>
          </a:bodyPr>
          <a:lstStyle/>
          <a:p>
            <a:r>
              <a:rPr lang="en-US" sz="2000">
                <a:solidFill>
                  <a:schemeClr val="bg1"/>
                </a:solidFill>
                <a:latin typeface="+mj-lt"/>
              </a:rPr>
              <a:t>Chip</a:t>
            </a:r>
          </a:p>
        </p:txBody>
      </p:sp>
      <p:sp>
        <p:nvSpPr>
          <p:cNvPr id="37" name="TextBox 36">
            <a:extLst>
              <a:ext uri="{FF2B5EF4-FFF2-40B4-BE49-F238E27FC236}">
                <a16:creationId xmlns:a16="http://schemas.microsoft.com/office/drawing/2014/main" id="{5D8BD2D4-B5F8-4919-B141-559BE842B373}"/>
              </a:ext>
            </a:extLst>
          </p:cNvPr>
          <p:cNvSpPr txBox="1"/>
          <p:nvPr/>
        </p:nvSpPr>
        <p:spPr>
          <a:xfrm>
            <a:off x="1842362" y="5390873"/>
            <a:ext cx="1040670" cy="400110"/>
          </a:xfrm>
          <a:prstGeom prst="rect">
            <a:avLst/>
          </a:prstGeom>
          <a:noFill/>
        </p:spPr>
        <p:txBody>
          <a:bodyPr wrap="none" rtlCol="0">
            <a:spAutoFit/>
          </a:bodyPr>
          <a:lstStyle/>
          <a:p>
            <a:r>
              <a:rPr lang="en-US" sz="2000">
                <a:solidFill>
                  <a:schemeClr val="bg1"/>
                </a:solidFill>
                <a:latin typeface="+mj-lt"/>
              </a:rPr>
              <a:t>Freddy</a:t>
            </a:r>
          </a:p>
        </p:txBody>
      </p:sp>
      <p:pic>
        <p:nvPicPr>
          <p:cNvPr id="1026" name="Picture 2" descr="A young woman with disabilities in a wheelchair - Royalty-free Cerebral Palsy Stock Photo">
            <a:extLst>
              <a:ext uri="{FF2B5EF4-FFF2-40B4-BE49-F238E27FC236}">
                <a16:creationId xmlns:a16="http://schemas.microsoft.com/office/drawing/2014/main" id="{A80DC9FA-3A72-4EA7-A0F4-A276F0E55ED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32" t="28279" r="7002" b="10009"/>
          <a:stretch/>
        </p:blipFill>
        <p:spPr bwMode="auto">
          <a:xfrm>
            <a:off x="8290743" y="1302691"/>
            <a:ext cx="3314315" cy="3314315"/>
          </a:xfrm>
          <a:prstGeom prst="ellipse">
            <a:avLst/>
          </a:prstGeom>
          <a:noFill/>
          <a:ln w="57150">
            <a:solidFill>
              <a:schemeClr val="accent3">
                <a:lumMod val="75000"/>
              </a:schemeClr>
            </a:solidFill>
          </a:ln>
          <a:extLst>
            <a:ext uri="{909E8E84-426E-40DD-AFC4-6F175D3DCCD1}">
              <a14:hiddenFill xmlns:a14="http://schemas.microsoft.com/office/drawing/2010/main">
                <a:solidFill>
                  <a:srgbClr val="FFFFFF"/>
                </a:solidFill>
              </a14:hiddenFill>
            </a:ext>
          </a:extLst>
        </p:spPr>
      </p:pic>
      <p:sp>
        <p:nvSpPr>
          <p:cNvPr id="40" name="Rounded Rectangle 9">
            <a:extLst>
              <a:ext uri="{FF2B5EF4-FFF2-40B4-BE49-F238E27FC236}">
                <a16:creationId xmlns:a16="http://schemas.microsoft.com/office/drawing/2014/main" id="{FC84C1C5-45C8-4A52-B286-7AA03938B869}"/>
              </a:ext>
            </a:extLst>
          </p:cNvPr>
          <p:cNvSpPr/>
          <p:nvPr/>
        </p:nvSpPr>
        <p:spPr>
          <a:xfrm>
            <a:off x="6935530" y="5482897"/>
            <a:ext cx="1507007" cy="41957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CONTINUE</a:t>
            </a:r>
            <a:endParaRPr lang="en-IN" sz="1600" b="1"/>
          </a:p>
        </p:txBody>
      </p:sp>
      <p:sp>
        <p:nvSpPr>
          <p:cNvPr id="49" name="Oval 48">
            <a:extLst>
              <a:ext uri="{FF2B5EF4-FFF2-40B4-BE49-F238E27FC236}">
                <a16:creationId xmlns:a16="http://schemas.microsoft.com/office/drawing/2014/main" id="{765E3BA6-DA5F-4841-A602-6E2EA5D0ECEC}"/>
              </a:ext>
            </a:extLst>
          </p:cNvPr>
          <p:cNvSpPr/>
          <p:nvPr/>
        </p:nvSpPr>
        <p:spPr>
          <a:xfrm>
            <a:off x="446224" y="1444451"/>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B9993600-A105-4A65-B00E-ED7FE42E49CB}"/>
              </a:ext>
            </a:extLst>
          </p:cNvPr>
          <p:cNvSpPr/>
          <p:nvPr/>
        </p:nvSpPr>
        <p:spPr>
          <a:xfrm>
            <a:off x="446224" y="3243369"/>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0558401B-61FF-4FD3-B227-6DE5F4C24769}"/>
              </a:ext>
            </a:extLst>
          </p:cNvPr>
          <p:cNvSpPr/>
          <p:nvPr/>
        </p:nvSpPr>
        <p:spPr>
          <a:xfrm>
            <a:off x="446224" y="5042288"/>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 descr="A young woman with disabilities in a wheelchair - Royalty-free Cerebral Palsy Stock Photo">
            <a:extLst>
              <a:ext uri="{FF2B5EF4-FFF2-40B4-BE49-F238E27FC236}">
                <a16:creationId xmlns:a16="http://schemas.microsoft.com/office/drawing/2014/main" id="{3BD300E9-4D3F-4718-8279-6239A7CB6A9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025" t="24561" r="28948" b="34131"/>
          <a:stretch/>
        </p:blipFill>
        <p:spPr bwMode="auto">
          <a:xfrm>
            <a:off x="385537" y="1408701"/>
            <a:ext cx="1211581" cy="1211581"/>
          </a:xfrm>
          <a:prstGeom prst="ellipse">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53" name="Picture 52" descr="A person in a blue shirt&#10;&#10;Description automatically generated">
            <a:extLst>
              <a:ext uri="{FF2B5EF4-FFF2-40B4-BE49-F238E27FC236}">
                <a16:creationId xmlns:a16="http://schemas.microsoft.com/office/drawing/2014/main" id="{1B4A1227-3096-43BE-8976-7E13BACD940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636" t="15004" r="16240" b="3849"/>
          <a:stretch/>
        </p:blipFill>
        <p:spPr>
          <a:xfrm>
            <a:off x="418976" y="4986806"/>
            <a:ext cx="1213200" cy="1213200"/>
          </a:xfrm>
          <a:prstGeom prst="ellipse">
            <a:avLst/>
          </a:prstGeom>
          <a:noFill/>
          <a:ln w="19050">
            <a:solidFill>
              <a:schemeClr val="bg1"/>
            </a:solidFill>
          </a:ln>
        </p:spPr>
      </p:pic>
      <p:pic>
        <p:nvPicPr>
          <p:cNvPr id="4" name="Picture 3" descr="A picture containing baseball&#10;&#10;Description automatically generated">
            <a:extLst>
              <a:ext uri="{FF2B5EF4-FFF2-40B4-BE49-F238E27FC236}">
                <a16:creationId xmlns:a16="http://schemas.microsoft.com/office/drawing/2014/main" id="{BD520172-4FE3-4C50-BC63-1F71C6D1ACE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17" t="8434" r="-1835" b="25301"/>
          <a:stretch/>
        </p:blipFill>
        <p:spPr>
          <a:xfrm>
            <a:off x="420556" y="3174104"/>
            <a:ext cx="1224331" cy="1212232"/>
          </a:xfrm>
          <a:prstGeom prst="ellipse">
            <a:avLst/>
          </a:prstGeom>
          <a:noFill/>
          <a:ln w="19050">
            <a:solidFill>
              <a:schemeClr val="bg1"/>
            </a:solidFill>
          </a:ln>
        </p:spPr>
      </p:pic>
      <p:sp>
        <p:nvSpPr>
          <p:cNvPr id="29" name="TextBox 28">
            <a:extLst>
              <a:ext uri="{FF2B5EF4-FFF2-40B4-BE49-F238E27FC236}">
                <a16:creationId xmlns:a16="http://schemas.microsoft.com/office/drawing/2014/main" id="{CBB4FF59-D463-450A-855C-B57AEF1052B1}"/>
              </a:ext>
            </a:extLst>
          </p:cNvPr>
          <p:cNvSpPr txBox="1"/>
          <p:nvPr/>
        </p:nvSpPr>
        <p:spPr>
          <a:xfrm>
            <a:off x="248357" y="993422"/>
            <a:ext cx="3104446" cy="276999"/>
          </a:xfrm>
          <a:prstGeom prst="rect">
            <a:avLst/>
          </a:prstGeom>
          <a:noFill/>
        </p:spPr>
        <p:txBody>
          <a:bodyPr wrap="square" rtlCol="0">
            <a:spAutoFit/>
          </a:bodyPr>
          <a:lstStyle/>
          <a:p>
            <a:r>
              <a:rPr lang="en-US" sz="1200" i="1">
                <a:solidFill>
                  <a:schemeClr val="bg1"/>
                </a:solidFill>
              </a:rPr>
              <a:t>Click each image for the medical history. </a:t>
            </a:r>
          </a:p>
        </p:txBody>
      </p:sp>
    </p:spTree>
    <p:extLst>
      <p:ext uri="{BB962C8B-B14F-4D97-AF65-F5344CB8AC3E}">
        <p14:creationId xmlns:p14="http://schemas.microsoft.com/office/powerpoint/2010/main" val="2402999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FB3310-06A4-4559-B613-0F57EEE98E89}"/>
              </a:ext>
            </a:extLst>
          </p:cNvPr>
          <p:cNvSpPr>
            <a:spLocks noGrp="1"/>
          </p:cNvSpPr>
          <p:nvPr>
            <p:ph type="body" sz="quarter" idx="11"/>
          </p:nvPr>
        </p:nvSpPr>
        <p:spPr/>
        <p:txBody>
          <a:bodyPr/>
          <a:lstStyle/>
          <a:p>
            <a:r>
              <a:rPr lang="en-US"/>
              <a:t>Introducing Melissa, Chip, and Freddy</a:t>
            </a:r>
            <a:endParaRPr lang="en-IN"/>
          </a:p>
        </p:txBody>
      </p:sp>
      <p:sp>
        <p:nvSpPr>
          <p:cNvPr id="14" name="Rectangle 13">
            <a:extLst>
              <a:ext uri="{FF2B5EF4-FFF2-40B4-BE49-F238E27FC236}">
                <a16:creationId xmlns:a16="http://schemas.microsoft.com/office/drawing/2014/main" id="{D432451C-8FB6-4835-A8D8-720E7CBA86D6}"/>
              </a:ext>
            </a:extLst>
          </p:cNvPr>
          <p:cNvSpPr/>
          <p:nvPr/>
        </p:nvSpPr>
        <p:spPr>
          <a:xfrm>
            <a:off x="3410858" y="918038"/>
            <a:ext cx="8556351" cy="5439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FDE018E-6865-446D-8159-8C875C5956F7}"/>
              </a:ext>
            </a:extLst>
          </p:cNvPr>
          <p:cNvSpPr/>
          <p:nvPr/>
        </p:nvSpPr>
        <p:spPr>
          <a:xfrm>
            <a:off x="4340722" y="1293170"/>
            <a:ext cx="6008916" cy="2964914"/>
          </a:xfrm>
          <a:prstGeom prst="rect">
            <a:avLst/>
          </a:prstGeom>
        </p:spPr>
        <p:txBody>
          <a:bodyPr wrap="square">
            <a:spAutoFit/>
          </a:bodyPr>
          <a:lstStyle/>
          <a:p>
            <a:pPr marL="285750" indent="-285750">
              <a:spcBef>
                <a:spcPts val="600"/>
              </a:spcBef>
              <a:spcAft>
                <a:spcPts val="600"/>
              </a:spcAft>
              <a:buFont typeface="Wingdings" panose="05000000000000000000" pitchFamily="2" charset="2"/>
              <a:buChar char="§"/>
            </a:pPr>
            <a:r>
              <a:rPr lang="en-US" sz="1400">
                <a:latin typeface="Arial" panose="020B0604020202020204" pitchFamily="34" charset="0"/>
                <a:ea typeface="Arial" panose="020B0604020202020204" pitchFamily="34" charset="0"/>
              </a:rPr>
              <a:t>Has been diagnosed with:</a:t>
            </a:r>
          </a:p>
          <a:p>
            <a:pPr marL="742950" lvl="1" indent="-285750">
              <a:spcBef>
                <a:spcPts val="200"/>
              </a:spcBef>
              <a:spcAft>
                <a:spcPts val="200"/>
              </a:spcAft>
              <a:buFont typeface="Wingdings 3" panose="05040102010807070707" pitchFamily="18" charset="2"/>
              <a:buChar char="}"/>
            </a:pPr>
            <a:r>
              <a:rPr lang="en-US" sz="1400"/>
              <a:t>Cerebral palsy</a:t>
            </a:r>
          </a:p>
          <a:p>
            <a:pPr marL="742950" lvl="1" indent="-285750">
              <a:spcBef>
                <a:spcPts val="200"/>
              </a:spcBef>
              <a:spcAft>
                <a:spcPts val="200"/>
              </a:spcAft>
              <a:buFont typeface="Wingdings 3" panose="05040102010807070707" pitchFamily="18" charset="2"/>
              <a:buChar char="}"/>
            </a:pPr>
            <a:r>
              <a:rPr lang="en-US" sz="1400"/>
              <a:t>Seizure disorder </a:t>
            </a:r>
          </a:p>
          <a:p>
            <a:pPr marL="742950" lvl="1" indent="-285750">
              <a:spcBef>
                <a:spcPts val="200"/>
              </a:spcBef>
              <a:spcAft>
                <a:spcPts val="200"/>
              </a:spcAft>
              <a:buFont typeface="Wingdings 3" panose="05040102010807070707" pitchFamily="18" charset="2"/>
              <a:buChar char="}"/>
            </a:pPr>
            <a:r>
              <a:rPr lang="en-US" sz="1400"/>
              <a:t>Intellectual disability</a:t>
            </a:r>
          </a:p>
          <a:p>
            <a:pPr marL="742950" lvl="1" indent="-285750">
              <a:spcBef>
                <a:spcPts val="200"/>
              </a:spcBef>
              <a:spcAft>
                <a:spcPts val="200"/>
              </a:spcAft>
              <a:buFont typeface="Wingdings 3" panose="05040102010807070707" pitchFamily="18" charset="2"/>
              <a:buChar char="}"/>
            </a:pPr>
            <a:r>
              <a:rPr lang="en-US" sz="1400"/>
              <a:t>Aicardi’s syndrome </a:t>
            </a:r>
          </a:p>
          <a:p>
            <a:pPr marL="742950" lvl="1" indent="-285750">
              <a:spcBef>
                <a:spcPts val="200"/>
              </a:spcBef>
              <a:spcAft>
                <a:spcPts val="200"/>
              </a:spcAft>
              <a:buFont typeface="Wingdings 3" panose="05040102010807070707" pitchFamily="18" charset="2"/>
              <a:buChar char="}"/>
            </a:pPr>
            <a:r>
              <a:rPr lang="en-US" sz="1400"/>
              <a:t>Scoliosis </a:t>
            </a:r>
          </a:p>
          <a:p>
            <a:pPr marL="285750" lvl="0" indent="-285750">
              <a:spcBef>
                <a:spcPts val="600"/>
              </a:spcBef>
              <a:spcAft>
                <a:spcPts val="600"/>
              </a:spcAft>
              <a:buFont typeface="Wingdings" panose="05000000000000000000" pitchFamily="2" charset="2"/>
              <a:buChar char="§"/>
              <a:defRPr/>
            </a:pPr>
            <a:r>
              <a:rPr lang="en-US" sz="1400"/>
              <a:t>Needs total assistance in all Activities of Daily Living (ADLs) </a:t>
            </a:r>
          </a:p>
          <a:p>
            <a:pPr marL="285750" lvl="0" indent="-285750">
              <a:spcBef>
                <a:spcPts val="600"/>
              </a:spcBef>
              <a:spcAft>
                <a:spcPts val="600"/>
              </a:spcAft>
              <a:buFont typeface="Wingdings" panose="05000000000000000000" pitchFamily="2" charset="2"/>
              <a:buChar char="§"/>
              <a:defRPr/>
            </a:pPr>
            <a:r>
              <a:rPr lang="en-US" sz="1400"/>
              <a:t>Uses an adaptive cup holder that lets her drink independently</a:t>
            </a:r>
          </a:p>
          <a:p>
            <a:pPr lvl="0">
              <a:spcBef>
                <a:spcPts val="600"/>
              </a:spcBef>
              <a:spcAft>
                <a:spcPts val="600"/>
              </a:spcAft>
              <a:defRPr/>
            </a:pPr>
            <a:r>
              <a:rPr lang="en-US" sz="1400"/>
              <a:t>She must be supervised at all times when eating and swallowing medications because she has dysphagia.</a:t>
            </a:r>
          </a:p>
        </p:txBody>
      </p:sp>
      <p:sp>
        <p:nvSpPr>
          <p:cNvPr id="15" name="Rectangle 14">
            <a:extLst>
              <a:ext uri="{FF2B5EF4-FFF2-40B4-BE49-F238E27FC236}">
                <a16:creationId xmlns:a16="http://schemas.microsoft.com/office/drawing/2014/main" id="{DD515335-3E0D-4796-8E3E-90FE89B7CCE0}"/>
              </a:ext>
            </a:extLst>
          </p:cNvPr>
          <p:cNvSpPr/>
          <p:nvPr/>
        </p:nvSpPr>
        <p:spPr>
          <a:xfrm>
            <a:off x="224790" y="918038"/>
            <a:ext cx="3186068" cy="5439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Pentagon 30">
            <a:extLst>
              <a:ext uri="{FF2B5EF4-FFF2-40B4-BE49-F238E27FC236}">
                <a16:creationId xmlns:a16="http://schemas.microsoft.com/office/drawing/2014/main" id="{338CF3C7-A2F2-400C-9AEB-6B898505FD08}"/>
              </a:ext>
            </a:extLst>
          </p:cNvPr>
          <p:cNvSpPr/>
          <p:nvPr/>
        </p:nvSpPr>
        <p:spPr>
          <a:xfrm>
            <a:off x="224789" y="1244283"/>
            <a:ext cx="3621497" cy="1577896"/>
          </a:xfrm>
          <a:prstGeom prst="homePlate">
            <a:avLst>
              <a:gd name="adj" fmla="val 2777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58B90CD-66C9-43FD-A4EE-826FC7AA3100}"/>
              </a:ext>
            </a:extLst>
          </p:cNvPr>
          <p:cNvCxnSpPr/>
          <p:nvPr/>
        </p:nvCxnSpPr>
        <p:spPr>
          <a:xfrm>
            <a:off x="446224" y="2903137"/>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562260-72C9-452D-836E-C4D85849CCC7}"/>
              </a:ext>
            </a:extLst>
          </p:cNvPr>
          <p:cNvCxnSpPr/>
          <p:nvPr/>
        </p:nvCxnSpPr>
        <p:spPr>
          <a:xfrm>
            <a:off x="446224" y="4762495"/>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FA6BB42C-C8EF-403C-9E51-C7A896F77086}"/>
              </a:ext>
            </a:extLst>
          </p:cNvPr>
          <p:cNvSpPr txBox="1"/>
          <p:nvPr/>
        </p:nvSpPr>
        <p:spPr>
          <a:xfrm>
            <a:off x="1842362" y="1793036"/>
            <a:ext cx="1109599" cy="400110"/>
          </a:xfrm>
          <a:prstGeom prst="rect">
            <a:avLst/>
          </a:prstGeom>
          <a:noFill/>
        </p:spPr>
        <p:txBody>
          <a:bodyPr wrap="none" rtlCol="0">
            <a:spAutoFit/>
          </a:bodyPr>
          <a:lstStyle/>
          <a:p>
            <a:r>
              <a:rPr lang="en-US" sz="2000">
                <a:solidFill>
                  <a:schemeClr val="bg1"/>
                </a:solidFill>
                <a:latin typeface="+mj-lt"/>
              </a:rPr>
              <a:t>Melissa</a:t>
            </a:r>
          </a:p>
        </p:txBody>
      </p:sp>
      <p:sp>
        <p:nvSpPr>
          <p:cNvPr id="28" name="TextBox 27">
            <a:extLst>
              <a:ext uri="{FF2B5EF4-FFF2-40B4-BE49-F238E27FC236}">
                <a16:creationId xmlns:a16="http://schemas.microsoft.com/office/drawing/2014/main" id="{104EE9DE-81C5-48EB-9BE4-1BB7DC56C584}"/>
              </a:ext>
            </a:extLst>
          </p:cNvPr>
          <p:cNvSpPr txBox="1"/>
          <p:nvPr/>
        </p:nvSpPr>
        <p:spPr>
          <a:xfrm>
            <a:off x="1927481" y="3591954"/>
            <a:ext cx="755335" cy="400110"/>
          </a:xfrm>
          <a:prstGeom prst="rect">
            <a:avLst/>
          </a:prstGeom>
          <a:noFill/>
        </p:spPr>
        <p:txBody>
          <a:bodyPr wrap="none" rtlCol="0">
            <a:spAutoFit/>
          </a:bodyPr>
          <a:lstStyle/>
          <a:p>
            <a:r>
              <a:rPr lang="en-US" sz="2000">
                <a:solidFill>
                  <a:schemeClr val="bg1"/>
                </a:solidFill>
                <a:latin typeface="+mj-lt"/>
              </a:rPr>
              <a:t>Chip</a:t>
            </a:r>
          </a:p>
        </p:txBody>
      </p:sp>
      <p:sp>
        <p:nvSpPr>
          <p:cNvPr id="29" name="TextBox 28">
            <a:extLst>
              <a:ext uri="{FF2B5EF4-FFF2-40B4-BE49-F238E27FC236}">
                <a16:creationId xmlns:a16="http://schemas.microsoft.com/office/drawing/2014/main" id="{DBFB6791-56F3-49F7-B14E-6B38B5B0932F}"/>
              </a:ext>
            </a:extLst>
          </p:cNvPr>
          <p:cNvSpPr txBox="1"/>
          <p:nvPr/>
        </p:nvSpPr>
        <p:spPr>
          <a:xfrm>
            <a:off x="1842362" y="5390873"/>
            <a:ext cx="1040670" cy="400110"/>
          </a:xfrm>
          <a:prstGeom prst="rect">
            <a:avLst/>
          </a:prstGeom>
          <a:noFill/>
        </p:spPr>
        <p:txBody>
          <a:bodyPr wrap="none" rtlCol="0">
            <a:spAutoFit/>
          </a:bodyPr>
          <a:lstStyle/>
          <a:p>
            <a:r>
              <a:rPr lang="en-US" sz="2000">
                <a:solidFill>
                  <a:schemeClr val="bg1"/>
                </a:solidFill>
                <a:latin typeface="+mj-lt"/>
              </a:rPr>
              <a:t>Freddy</a:t>
            </a:r>
          </a:p>
        </p:txBody>
      </p:sp>
      <p:sp>
        <p:nvSpPr>
          <p:cNvPr id="32" name="Oval 31">
            <a:extLst>
              <a:ext uri="{FF2B5EF4-FFF2-40B4-BE49-F238E27FC236}">
                <a16:creationId xmlns:a16="http://schemas.microsoft.com/office/drawing/2014/main" id="{0300A442-F344-4402-ACEE-9CFA882206D2}"/>
              </a:ext>
            </a:extLst>
          </p:cNvPr>
          <p:cNvSpPr/>
          <p:nvPr/>
        </p:nvSpPr>
        <p:spPr>
          <a:xfrm>
            <a:off x="446224" y="1444451"/>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8F3C5009-9749-4FBD-872D-C9E6E5DA6228}"/>
              </a:ext>
            </a:extLst>
          </p:cNvPr>
          <p:cNvSpPr/>
          <p:nvPr/>
        </p:nvSpPr>
        <p:spPr>
          <a:xfrm>
            <a:off x="446224" y="3243369"/>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390FF35-8369-4BCD-8D05-837D0248E4A9}"/>
              </a:ext>
            </a:extLst>
          </p:cNvPr>
          <p:cNvSpPr/>
          <p:nvPr/>
        </p:nvSpPr>
        <p:spPr>
          <a:xfrm>
            <a:off x="446224" y="5042288"/>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A young woman with disabilities in a wheelchair - Royalty-free Cerebral Palsy Stock Photo">
            <a:extLst>
              <a:ext uri="{FF2B5EF4-FFF2-40B4-BE49-F238E27FC236}">
                <a16:creationId xmlns:a16="http://schemas.microsoft.com/office/drawing/2014/main" id="{80C87EF4-EE77-47C1-886F-1E9ED0B7F51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025" t="24561" r="28948" b="34131"/>
          <a:stretch/>
        </p:blipFill>
        <p:spPr bwMode="auto">
          <a:xfrm>
            <a:off x="385537" y="1408701"/>
            <a:ext cx="1211581" cy="1211581"/>
          </a:xfrm>
          <a:prstGeom prst="ellipse">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36" name="Picture 35" descr="A person in a blue shirt&#10;&#10;Description automatically generated">
            <a:extLst>
              <a:ext uri="{FF2B5EF4-FFF2-40B4-BE49-F238E27FC236}">
                <a16:creationId xmlns:a16="http://schemas.microsoft.com/office/drawing/2014/main" id="{197403CC-C885-4873-9AC7-9B23F63526B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636" t="15004" r="16240" b="3849"/>
          <a:stretch/>
        </p:blipFill>
        <p:spPr>
          <a:xfrm>
            <a:off x="418976" y="4986806"/>
            <a:ext cx="1213200" cy="1213200"/>
          </a:xfrm>
          <a:prstGeom prst="ellipse">
            <a:avLst/>
          </a:prstGeom>
          <a:noFill/>
          <a:ln w="19050">
            <a:solidFill>
              <a:schemeClr val="bg1"/>
            </a:solidFill>
          </a:ln>
        </p:spPr>
      </p:pic>
      <p:pic>
        <p:nvPicPr>
          <p:cNvPr id="2" name="Picture 1" descr="A picture containing baseball&#10;&#10;Description automatically generated">
            <a:extLst>
              <a:ext uri="{FF2B5EF4-FFF2-40B4-BE49-F238E27FC236}">
                <a16:creationId xmlns:a16="http://schemas.microsoft.com/office/drawing/2014/main" id="{8A7F9301-72FA-4DB2-9034-F1568A356067}"/>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17" t="8434" r="-1835" b="25301"/>
          <a:stretch/>
        </p:blipFill>
        <p:spPr>
          <a:xfrm>
            <a:off x="420556" y="3174104"/>
            <a:ext cx="1224331" cy="1212232"/>
          </a:xfrm>
          <a:prstGeom prst="ellipse">
            <a:avLst/>
          </a:prstGeom>
          <a:noFill/>
          <a:ln w="19050">
            <a:solidFill>
              <a:schemeClr val="bg1"/>
            </a:solidFill>
          </a:ln>
        </p:spPr>
      </p:pic>
      <p:sp>
        <p:nvSpPr>
          <p:cNvPr id="19" name="TextBox 18">
            <a:extLst>
              <a:ext uri="{FF2B5EF4-FFF2-40B4-BE49-F238E27FC236}">
                <a16:creationId xmlns:a16="http://schemas.microsoft.com/office/drawing/2014/main" id="{B70C97C8-092A-406E-8383-AF45CF40406F}"/>
              </a:ext>
            </a:extLst>
          </p:cNvPr>
          <p:cNvSpPr txBox="1"/>
          <p:nvPr/>
        </p:nvSpPr>
        <p:spPr>
          <a:xfrm>
            <a:off x="248357" y="993422"/>
            <a:ext cx="3104446" cy="276999"/>
          </a:xfrm>
          <a:prstGeom prst="rect">
            <a:avLst/>
          </a:prstGeom>
          <a:noFill/>
        </p:spPr>
        <p:txBody>
          <a:bodyPr wrap="square" rtlCol="0">
            <a:spAutoFit/>
          </a:bodyPr>
          <a:lstStyle/>
          <a:p>
            <a:r>
              <a:rPr lang="en-US" sz="1200" i="1">
                <a:solidFill>
                  <a:schemeClr val="bg1"/>
                </a:solidFill>
              </a:rPr>
              <a:t>Click each image for the medical history. </a:t>
            </a:r>
          </a:p>
        </p:txBody>
      </p:sp>
    </p:spTree>
    <p:extLst>
      <p:ext uri="{BB962C8B-B14F-4D97-AF65-F5344CB8AC3E}">
        <p14:creationId xmlns:p14="http://schemas.microsoft.com/office/powerpoint/2010/main" val="2053184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432451C-8FB6-4835-A8D8-720E7CBA86D6}"/>
              </a:ext>
            </a:extLst>
          </p:cNvPr>
          <p:cNvSpPr/>
          <p:nvPr/>
        </p:nvSpPr>
        <p:spPr>
          <a:xfrm>
            <a:off x="3410858" y="918038"/>
            <a:ext cx="8556351" cy="5439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7FB3310-06A4-4559-B613-0F57EEE98E89}"/>
              </a:ext>
            </a:extLst>
          </p:cNvPr>
          <p:cNvSpPr>
            <a:spLocks noGrp="1"/>
          </p:cNvSpPr>
          <p:nvPr>
            <p:ph type="body" sz="quarter" idx="11"/>
          </p:nvPr>
        </p:nvSpPr>
        <p:spPr/>
        <p:txBody>
          <a:bodyPr/>
          <a:lstStyle/>
          <a:p>
            <a:r>
              <a:rPr lang="en-US"/>
              <a:t>Introducing Melissa, Chip, and Freddy</a:t>
            </a:r>
            <a:endParaRPr lang="en-IN"/>
          </a:p>
        </p:txBody>
      </p:sp>
      <p:sp>
        <p:nvSpPr>
          <p:cNvPr id="29" name="Rounded Rectangle 9">
            <a:extLst>
              <a:ext uri="{FF2B5EF4-FFF2-40B4-BE49-F238E27FC236}">
                <a16:creationId xmlns:a16="http://schemas.microsoft.com/office/drawing/2014/main" id="{8C6F18F0-DD73-4F88-B054-B423186DAB2C}"/>
              </a:ext>
            </a:extLst>
          </p:cNvPr>
          <p:cNvSpPr/>
          <p:nvPr/>
        </p:nvSpPr>
        <p:spPr>
          <a:xfrm>
            <a:off x="7499514" y="5112885"/>
            <a:ext cx="1507007" cy="41957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CONTINUE</a:t>
            </a:r>
            <a:endParaRPr lang="en-IN" sz="1600" b="1"/>
          </a:p>
        </p:txBody>
      </p:sp>
      <p:sp>
        <p:nvSpPr>
          <p:cNvPr id="31" name="Rectangle 30">
            <a:extLst>
              <a:ext uri="{FF2B5EF4-FFF2-40B4-BE49-F238E27FC236}">
                <a16:creationId xmlns:a16="http://schemas.microsoft.com/office/drawing/2014/main" id="{CC3DE8B8-4363-455C-89B4-D67019D78C8E}"/>
              </a:ext>
            </a:extLst>
          </p:cNvPr>
          <p:cNvSpPr/>
          <p:nvPr/>
        </p:nvSpPr>
        <p:spPr>
          <a:xfrm>
            <a:off x="224790" y="918038"/>
            <a:ext cx="3186068" cy="5439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Pentagon 31">
            <a:extLst>
              <a:ext uri="{FF2B5EF4-FFF2-40B4-BE49-F238E27FC236}">
                <a16:creationId xmlns:a16="http://schemas.microsoft.com/office/drawing/2014/main" id="{A8A23614-D503-491D-9987-9C81D18FB1ED}"/>
              </a:ext>
            </a:extLst>
          </p:cNvPr>
          <p:cNvSpPr/>
          <p:nvPr/>
        </p:nvSpPr>
        <p:spPr>
          <a:xfrm>
            <a:off x="224789" y="3034983"/>
            <a:ext cx="3621497" cy="1577896"/>
          </a:xfrm>
          <a:prstGeom prst="homePlate">
            <a:avLst>
              <a:gd name="adj" fmla="val 2777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6ED951CF-700D-42A2-8B91-9ADDDEB48EAA}"/>
              </a:ext>
            </a:extLst>
          </p:cNvPr>
          <p:cNvCxnSpPr/>
          <p:nvPr/>
        </p:nvCxnSpPr>
        <p:spPr>
          <a:xfrm>
            <a:off x="446224" y="2903137"/>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59A62E0-D5AB-4D4E-89F4-557BBD938F0E}"/>
              </a:ext>
            </a:extLst>
          </p:cNvPr>
          <p:cNvCxnSpPr/>
          <p:nvPr/>
        </p:nvCxnSpPr>
        <p:spPr>
          <a:xfrm>
            <a:off x="446224" y="4762495"/>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5993AA0-B3AA-43EA-B609-61EC837B5570}"/>
              </a:ext>
            </a:extLst>
          </p:cNvPr>
          <p:cNvSpPr txBox="1"/>
          <p:nvPr/>
        </p:nvSpPr>
        <p:spPr>
          <a:xfrm>
            <a:off x="1842362" y="1793036"/>
            <a:ext cx="1109599" cy="400110"/>
          </a:xfrm>
          <a:prstGeom prst="rect">
            <a:avLst/>
          </a:prstGeom>
          <a:noFill/>
        </p:spPr>
        <p:txBody>
          <a:bodyPr wrap="none" rtlCol="0">
            <a:spAutoFit/>
          </a:bodyPr>
          <a:lstStyle/>
          <a:p>
            <a:r>
              <a:rPr lang="en-US" sz="2000">
                <a:solidFill>
                  <a:schemeClr val="bg1"/>
                </a:solidFill>
                <a:latin typeface="+mj-lt"/>
              </a:rPr>
              <a:t>Melissa</a:t>
            </a:r>
          </a:p>
        </p:txBody>
      </p:sp>
      <p:sp>
        <p:nvSpPr>
          <p:cNvPr id="39" name="TextBox 38">
            <a:extLst>
              <a:ext uri="{FF2B5EF4-FFF2-40B4-BE49-F238E27FC236}">
                <a16:creationId xmlns:a16="http://schemas.microsoft.com/office/drawing/2014/main" id="{7BAE77FC-D4B4-493F-B8C2-9B8ED5BF579E}"/>
              </a:ext>
            </a:extLst>
          </p:cNvPr>
          <p:cNvSpPr txBox="1"/>
          <p:nvPr/>
        </p:nvSpPr>
        <p:spPr>
          <a:xfrm>
            <a:off x="1927481" y="3591954"/>
            <a:ext cx="755335" cy="400110"/>
          </a:xfrm>
          <a:prstGeom prst="rect">
            <a:avLst/>
          </a:prstGeom>
          <a:noFill/>
        </p:spPr>
        <p:txBody>
          <a:bodyPr wrap="none" rtlCol="0">
            <a:spAutoFit/>
          </a:bodyPr>
          <a:lstStyle/>
          <a:p>
            <a:r>
              <a:rPr lang="en-US" sz="2000">
                <a:solidFill>
                  <a:schemeClr val="bg1"/>
                </a:solidFill>
                <a:latin typeface="+mj-lt"/>
              </a:rPr>
              <a:t>Chip</a:t>
            </a:r>
          </a:p>
        </p:txBody>
      </p:sp>
      <p:sp>
        <p:nvSpPr>
          <p:cNvPr id="40" name="TextBox 39">
            <a:extLst>
              <a:ext uri="{FF2B5EF4-FFF2-40B4-BE49-F238E27FC236}">
                <a16:creationId xmlns:a16="http://schemas.microsoft.com/office/drawing/2014/main" id="{1427338F-107B-48E6-9A2E-B0B18161137F}"/>
              </a:ext>
            </a:extLst>
          </p:cNvPr>
          <p:cNvSpPr txBox="1"/>
          <p:nvPr/>
        </p:nvSpPr>
        <p:spPr>
          <a:xfrm>
            <a:off x="1842362" y="5390873"/>
            <a:ext cx="1040670" cy="400110"/>
          </a:xfrm>
          <a:prstGeom prst="rect">
            <a:avLst/>
          </a:prstGeom>
          <a:noFill/>
        </p:spPr>
        <p:txBody>
          <a:bodyPr wrap="none" rtlCol="0">
            <a:spAutoFit/>
          </a:bodyPr>
          <a:lstStyle/>
          <a:p>
            <a:r>
              <a:rPr lang="en-US" sz="2000">
                <a:solidFill>
                  <a:schemeClr val="bg1"/>
                </a:solidFill>
                <a:latin typeface="+mj-lt"/>
              </a:rPr>
              <a:t>Freddy</a:t>
            </a:r>
          </a:p>
        </p:txBody>
      </p:sp>
      <p:grpSp>
        <p:nvGrpSpPr>
          <p:cNvPr id="46" name="Group 45">
            <a:extLst>
              <a:ext uri="{FF2B5EF4-FFF2-40B4-BE49-F238E27FC236}">
                <a16:creationId xmlns:a16="http://schemas.microsoft.com/office/drawing/2014/main" id="{ED3B243B-F921-41DE-A24F-9D6D1BC8720B}"/>
              </a:ext>
            </a:extLst>
          </p:cNvPr>
          <p:cNvGrpSpPr/>
          <p:nvPr/>
        </p:nvGrpSpPr>
        <p:grpSpPr>
          <a:xfrm>
            <a:off x="4138900" y="1658069"/>
            <a:ext cx="3657601" cy="2901987"/>
            <a:chOff x="7274136" y="1805280"/>
            <a:chExt cx="3657601" cy="2901987"/>
          </a:xfrm>
        </p:grpSpPr>
        <p:sp>
          <p:nvSpPr>
            <p:cNvPr id="47" name="Rectangle 46">
              <a:extLst>
                <a:ext uri="{FF2B5EF4-FFF2-40B4-BE49-F238E27FC236}">
                  <a16:creationId xmlns:a16="http://schemas.microsoft.com/office/drawing/2014/main" id="{0179D528-4A06-4DDC-B567-3B21F0BB87A3}"/>
                </a:ext>
              </a:extLst>
            </p:cNvPr>
            <p:cNvSpPr/>
            <p:nvPr/>
          </p:nvSpPr>
          <p:spPr>
            <a:xfrm>
              <a:off x="7927278" y="3907048"/>
              <a:ext cx="1507007" cy="800219"/>
            </a:xfrm>
            <a:prstGeom prst="rect">
              <a:avLst/>
            </a:prstGeom>
          </p:spPr>
          <p:txBody>
            <a:bodyPr wrap="square">
              <a:spAutoFit/>
            </a:bodyPr>
            <a:lstStyle/>
            <a:p>
              <a:r>
                <a:rPr lang="en-US">
                  <a:solidFill>
                    <a:schemeClr val="bg1">
                      <a:lumMod val="65000"/>
                    </a:schemeClr>
                  </a:solidFill>
                </a:rPr>
                <a:t>GENDER:</a:t>
              </a:r>
            </a:p>
            <a:p>
              <a:r>
                <a:rPr lang="en-US" sz="2800">
                  <a:solidFill>
                    <a:schemeClr val="tx1">
                      <a:lumMod val="65000"/>
                      <a:lumOff val="35000"/>
                    </a:schemeClr>
                  </a:solidFill>
                  <a:latin typeface="+mj-lt"/>
                </a:rPr>
                <a:t>Male</a:t>
              </a:r>
            </a:p>
          </p:txBody>
        </p:sp>
        <p:sp>
          <p:nvSpPr>
            <p:cNvPr id="48" name="Rectangle 47">
              <a:extLst>
                <a:ext uri="{FF2B5EF4-FFF2-40B4-BE49-F238E27FC236}">
                  <a16:creationId xmlns:a16="http://schemas.microsoft.com/office/drawing/2014/main" id="{220A988C-C185-4BAC-8F3C-E3AE0DBE2872}"/>
                </a:ext>
              </a:extLst>
            </p:cNvPr>
            <p:cNvSpPr/>
            <p:nvPr/>
          </p:nvSpPr>
          <p:spPr>
            <a:xfrm>
              <a:off x="9973645" y="3907048"/>
              <a:ext cx="958091" cy="800219"/>
            </a:xfrm>
            <a:prstGeom prst="rect">
              <a:avLst/>
            </a:prstGeom>
          </p:spPr>
          <p:txBody>
            <a:bodyPr wrap="square">
              <a:spAutoFit/>
            </a:bodyPr>
            <a:lstStyle/>
            <a:p>
              <a:r>
                <a:rPr lang="en-US">
                  <a:solidFill>
                    <a:schemeClr val="bg1">
                      <a:lumMod val="65000"/>
                    </a:schemeClr>
                  </a:solidFill>
                </a:rPr>
                <a:t>AGE:</a:t>
              </a:r>
            </a:p>
            <a:p>
              <a:r>
                <a:rPr lang="en-US" sz="2800">
                  <a:solidFill>
                    <a:schemeClr val="tx1">
                      <a:lumMod val="65000"/>
                      <a:lumOff val="35000"/>
                    </a:schemeClr>
                  </a:solidFill>
                  <a:latin typeface="+mj-lt"/>
                </a:rPr>
                <a:t>45</a:t>
              </a:r>
            </a:p>
          </p:txBody>
        </p:sp>
        <p:cxnSp>
          <p:nvCxnSpPr>
            <p:cNvPr id="49" name="Straight Connector 48">
              <a:extLst>
                <a:ext uri="{FF2B5EF4-FFF2-40B4-BE49-F238E27FC236}">
                  <a16:creationId xmlns:a16="http://schemas.microsoft.com/office/drawing/2014/main" id="{9A99F955-08ED-412C-ADC1-5B0F1500E221}"/>
                </a:ext>
              </a:extLst>
            </p:cNvPr>
            <p:cNvCxnSpPr>
              <a:cxnSpLocks/>
            </p:cNvCxnSpPr>
            <p:nvPr/>
          </p:nvCxnSpPr>
          <p:spPr>
            <a:xfrm>
              <a:off x="7274137" y="2407666"/>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793B996B-E07C-4054-97B8-BBAEE430C302}"/>
                </a:ext>
              </a:extLst>
            </p:cNvPr>
            <p:cNvSpPr/>
            <p:nvPr/>
          </p:nvSpPr>
          <p:spPr>
            <a:xfrm>
              <a:off x="7274137" y="1805280"/>
              <a:ext cx="1985223" cy="400110"/>
            </a:xfrm>
            <a:prstGeom prst="rect">
              <a:avLst/>
            </a:prstGeom>
          </p:spPr>
          <p:txBody>
            <a:bodyPr wrap="none">
              <a:spAutoFit/>
            </a:bodyPr>
            <a:lstStyle/>
            <a:p>
              <a:r>
                <a:rPr lang="en-US" sz="2000">
                  <a:solidFill>
                    <a:schemeClr val="accent3">
                      <a:lumMod val="75000"/>
                    </a:schemeClr>
                  </a:solidFill>
                  <a:latin typeface="+mj-lt"/>
                </a:rPr>
                <a:t>PATIENT NO. 2</a:t>
              </a:r>
            </a:p>
          </p:txBody>
        </p:sp>
        <p:cxnSp>
          <p:nvCxnSpPr>
            <p:cNvPr id="51" name="Straight Connector 50">
              <a:extLst>
                <a:ext uri="{FF2B5EF4-FFF2-40B4-BE49-F238E27FC236}">
                  <a16:creationId xmlns:a16="http://schemas.microsoft.com/office/drawing/2014/main" id="{5159B2E4-36AF-403D-9435-152594885C4A}"/>
                </a:ext>
              </a:extLst>
            </p:cNvPr>
            <p:cNvCxnSpPr>
              <a:cxnSpLocks/>
            </p:cNvCxnSpPr>
            <p:nvPr/>
          </p:nvCxnSpPr>
          <p:spPr>
            <a:xfrm>
              <a:off x="7274136" y="3673993"/>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5DD57ADF-E1D3-487A-92F9-148597BD1A49}"/>
                </a:ext>
              </a:extLst>
            </p:cNvPr>
            <p:cNvSpPr/>
            <p:nvPr/>
          </p:nvSpPr>
          <p:spPr>
            <a:xfrm>
              <a:off x="7274137" y="2640720"/>
              <a:ext cx="3321292" cy="800219"/>
            </a:xfrm>
            <a:prstGeom prst="rect">
              <a:avLst/>
            </a:prstGeom>
          </p:spPr>
          <p:txBody>
            <a:bodyPr wrap="square">
              <a:spAutoFit/>
            </a:bodyPr>
            <a:lstStyle/>
            <a:p>
              <a:r>
                <a:rPr lang="en-US">
                  <a:solidFill>
                    <a:schemeClr val="bg1">
                      <a:lumMod val="65000"/>
                    </a:schemeClr>
                  </a:solidFill>
                </a:rPr>
                <a:t>PATIENT NAME:</a:t>
              </a:r>
            </a:p>
            <a:p>
              <a:r>
                <a:rPr lang="en-US" sz="2800">
                  <a:solidFill>
                    <a:schemeClr val="tx1">
                      <a:lumMod val="65000"/>
                      <a:lumOff val="35000"/>
                    </a:schemeClr>
                  </a:solidFill>
                  <a:latin typeface="+mj-lt"/>
                </a:rPr>
                <a:t>Chip</a:t>
              </a:r>
            </a:p>
          </p:txBody>
        </p:sp>
      </p:grpSp>
      <p:pic>
        <p:nvPicPr>
          <p:cNvPr id="55" name="Graphic 54" descr="Male">
            <a:extLst>
              <a:ext uri="{FF2B5EF4-FFF2-40B4-BE49-F238E27FC236}">
                <a16:creationId xmlns:a16="http://schemas.microsoft.com/office/drawing/2014/main" id="{4F4A947F-CC73-4F55-AB04-B1C0B69F33A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92775" y="3986770"/>
            <a:ext cx="548640" cy="548640"/>
          </a:xfrm>
          <a:prstGeom prst="rect">
            <a:avLst/>
          </a:prstGeom>
        </p:spPr>
      </p:pic>
      <p:pic>
        <p:nvPicPr>
          <p:cNvPr id="56" name="Picture 55" descr="A picture containing baseball&#10;&#10;Description automatically generated">
            <a:extLst>
              <a:ext uri="{FF2B5EF4-FFF2-40B4-BE49-F238E27FC236}">
                <a16:creationId xmlns:a16="http://schemas.microsoft.com/office/drawing/2014/main" id="{538E7BE5-90B1-49F8-B2D9-8CBA5AFCE80F}"/>
              </a:ext>
            </a:extLst>
          </p:cNvPr>
          <p:cNvPicPr>
            <a:picLocks noChangeAspect="1"/>
          </p:cNvPicPr>
          <p:nvPr/>
        </p:nvPicPr>
        <p:blipFill rotWithShape="1">
          <a:blip r:embed="rId5">
            <a:extLst>
              <a:ext uri="{28A0092B-C50C-407E-A947-70E740481C1C}">
                <a14:useLocalDpi xmlns:a14="http://schemas.microsoft.com/office/drawing/2010/main" val="0"/>
              </a:ext>
            </a:extLst>
          </a:blip>
          <a:srcRect l="-200" t="10990" r="200" b="22309"/>
          <a:stretch/>
        </p:blipFill>
        <p:spPr>
          <a:xfrm>
            <a:off x="8253017" y="1297279"/>
            <a:ext cx="3315600" cy="3315600"/>
          </a:xfrm>
          <a:prstGeom prst="ellipse">
            <a:avLst/>
          </a:prstGeom>
          <a:noFill/>
          <a:ln w="57150">
            <a:solidFill>
              <a:schemeClr val="accent3">
                <a:lumMod val="75000"/>
              </a:schemeClr>
            </a:solidFill>
          </a:ln>
        </p:spPr>
      </p:pic>
      <p:sp>
        <p:nvSpPr>
          <p:cNvPr id="57" name="Oval 56">
            <a:extLst>
              <a:ext uri="{FF2B5EF4-FFF2-40B4-BE49-F238E27FC236}">
                <a16:creationId xmlns:a16="http://schemas.microsoft.com/office/drawing/2014/main" id="{E0BC2EE7-C192-4272-8007-7F66FA0E6076}"/>
              </a:ext>
            </a:extLst>
          </p:cNvPr>
          <p:cNvSpPr/>
          <p:nvPr/>
        </p:nvSpPr>
        <p:spPr>
          <a:xfrm>
            <a:off x="446224" y="1444451"/>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A3ABDF6C-AA7C-4271-A3DC-2B292B7A2211}"/>
              </a:ext>
            </a:extLst>
          </p:cNvPr>
          <p:cNvSpPr/>
          <p:nvPr/>
        </p:nvSpPr>
        <p:spPr>
          <a:xfrm>
            <a:off x="446224" y="3243369"/>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AD3A3F05-FD57-4BB8-80F4-FC4EAF928EA2}"/>
              </a:ext>
            </a:extLst>
          </p:cNvPr>
          <p:cNvSpPr/>
          <p:nvPr/>
        </p:nvSpPr>
        <p:spPr>
          <a:xfrm>
            <a:off x="446224" y="5042288"/>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Picture 2" descr="A young woman with disabilities in a wheelchair - Royalty-free Cerebral Palsy Stock Photo">
            <a:extLst>
              <a:ext uri="{FF2B5EF4-FFF2-40B4-BE49-F238E27FC236}">
                <a16:creationId xmlns:a16="http://schemas.microsoft.com/office/drawing/2014/main" id="{225FF646-A363-4829-83D8-98844B01F11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025" t="24561" r="28948" b="34131"/>
          <a:stretch/>
        </p:blipFill>
        <p:spPr bwMode="auto">
          <a:xfrm>
            <a:off x="385537" y="1408701"/>
            <a:ext cx="1211581" cy="1211581"/>
          </a:xfrm>
          <a:prstGeom prst="ellipse">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61" name="Picture 60" descr="A person in a blue shirt&#10;&#10;Description automatically generated">
            <a:extLst>
              <a:ext uri="{FF2B5EF4-FFF2-40B4-BE49-F238E27FC236}">
                <a16:creationId xmlns:a16="http://schemas.microsoft.com/office/drawing/2014/main" id="{4734DDB2-07A4-4E2C-9945-1476202792A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636" t="15004" r="16240" b="3849"/>
          <a:stretch/>
        </p:blipFill>
        <p:spPr>
          <a:xfrm>
            <a:off x="418976" y="4986806"/>
            <a:ext cx="1213200" cy="1213200"/>
          </a:xfrm>
          <a:prstGeom prst="ellipse">
            <a:avLst/>
          </a:prstGeom>
          <a:noFill/>
          <a:ln w="19050">
            <a:solidFill>
              <a:schemeClr val="bg1"/>
            </a:solidFill>
          </a:ln>
        </p:spPr>
      </p:pic>
      <p:pic>
        <p:nvPicPr>
          <p:cNvPr id="2" name="Picture 1" descr="A picture containing baseball&#10;&#10;Description automatically generated">
            <a:extLst>
              <a:ext uri="{FF2B5EF4-FFF2-40B4-BE49-F238E27FC236}">
                <a16:creationId xmlns:a16="http://schemas.microsoft.com/office/drawing/2014/main" id="{E11CA9E1-07ED-4A86-9EC4-C513C13DD8DB}"/>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17" t="8434" r="-1835" b="25301"/>
          <a:stretch/>
        </p:blipFill>
        <p:spPr>
          <a:xfrm>
            <a:off x="420556" y="3174104"/>
            <a:ext cx="1224331" cy="1212232"/>
          </a:xfrm>
          <a:prstGeom prst="ellipse">
            <a:avLst/>
          </a:prstGeom>
          <a:noFill/>
          <a:ln w="19050">
            <a:solidFill>
              <a:schemeClr val="bg1"/>
            </a:solidFill>
          </a:ln>
        </p:spPr>
      </p:pic>
      <p:sp>
        <p:nvSpPr>
          <p:cNvPr id="28" name="TextBox 27">
            <a:extLst>
              <a:ext uri="{FF2B5EF4-FFF2-40B4-BE49-F238E27FC236}">
                <a16:creationId xmlns:a16="http://schemas.microsoft.com/office/drawing/2014/main" id="{A502B874-3AF9-47B0-BB5C-97B4282829EB}"/>
              </a:ext>
            </a:extLst>
          </p:cNvPr>
          <p:cNvSpPr txBox="1"/>
          <p:nvPr/>
        </p:nvSpPr>
        <p:spPr>
          <a:xfrm>
            <a:off x="248357" y="993422"/>
            <a:ext cx="3104446" cy="276999"/>
          </a:xfrm>
          <a:prstGeom prst="rect">
            <a:avLst/>
          </a:prstGeom>
          <a:noFill/>
        </p:spPr>
        <p:txBody>
          <a:bodyPr wrap="square" rtlCol="0">
            <a:spAutoFit/>
          </a:bodyPr>
          <a:lstStyle/>
          <a:p>
            <a:r>
              <a:rPr lang="en-US" sz="1200" i="1">
                <a:solidFill>
                  <a:schemeClr val="bg1"/>
                </a:solidFill>
              </a:rPr>
              <a:t>Click each image for the medical history. </a:t>
            </a:r>
          </a:p>
        </p:txBody>
      </p:sp>
    </p:spTree>
    <p:extLst>
      <p:ext uri="{BB962C8B-B14F-4D97-AF65-F5344CB8AC3E}">
        <p14:creationId xmlns:p14="http://schemas.microsoft.com/office/powerpoint/2010/main" val="6076493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FB3310-06A4-4559-B613-0F57EEE98E89}"/>
              </a:ext>
            </a:extLst>
          </p:cNvPr>
          <p:cNvSpPr>
            <a:spLocks noGrp="1"/>
          </p:cNvSpPr>
          <p:nvPr>
            <p:ph type="body" sz="quarter" idx="11"/>
          </p:nvPr>
        </p:nvSpPr>
        <p:spPr/>
        <p:txBody>
          <a:bodyPr/>
          <a:lstStyle/>
          <a:p>
            <a:r>
              <a:rPr lang="en-US"/>
              <a:t>Introducing Melissa, Chip, and Freddy</a:t>
            </a:r>
            <a:endParaRPr lang="en-IN"/>
          </a:p>
        </p:txBody>
      </p:sp>
      <p:sp>
        <p:nvSpPr>
          <p:cNvPr id="14" name="Rectangle 13">
            <a:extLst>
              <a:ext uri="{FF2B5EF4-FFF2-40B4-BE49-F238E27FC236}">
                <a16:creationId xmlns:a16="http://schemas.microsoft.com/office/drawing/2014/main" id="{D432451C-8FB6-4835-A8D8-720E7CBA86D6}"/>
              </a:ext>
            </a:extLst>
          </p:cNvPr>
          <p:cNvSpPr/>
          <p:nvPr/>
        </p:nvSpPr>
        <p:spPr>
          <a:xfrm>
            <a:off x="3410858" y="918038"/>
            <a:ext cx="8556351" cy="5439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FDE018E-6865-446D-8159-8C875C5956F7}"/>
              </a:ext>
            </a:extLst>
          </p:cNvPr>
          <p:cNvSpPr/>
          <p:nvPr/>
        </p:nvSpPr>
        <p:spPr>
          <a:xfrm>
            <a:off x="4340720" y="1293170"/>
            <a:ext cx="7089279" cy="3857466"/>
          </a:xfrm>
          <a:prstGeom prst="rect">
            <a:avLst/>
          </a:prstGeom>
        </p:spPr>
        <p:txBody>
          <a:bodyPr wrap="square">
            <a:spAutoFit/>
          </a:bodyPr>
          <a:lstStyle/>
          <a:p>
            <a:pPr marL="285750" indent="-285750">
              <a:spcBef>
                <a:spcPts val="600"/>
              </a:spcBef>
              <a:spcAft>
                <a:spcPts val="600"/>
              </a:spcAft>
              <a:buFont typeface="Wingdings" panose="05000000000000000000" pitchFamily="2" charset="2"/>
              <a:buChar char="§"/>
            </a:pPr>
            <a:r>
              <a:rPr lang="en-US" sz="1400"/>
              <a:t>Has moderate to severe intellectual disability</a:t>
            </a:r>
          </a:p>
          <a:p>
            <a:pPr marL="285750" indent="-285750">
              <a:spcBef>
                <a:spcPts val="600"/>
              </a:spcBef>
              <a:spcAft>
                <a:spcPts val="600"/>
              </a:spcAft>
              <a:buFont typeface="Wingdings" panose="05000000000000000000" pitchFamily="2" charset="2"/>
              <a:buChar char="§"/>
            </a:pPr>
            <a:r>
              <a:rPr lang="en-US" sz="1400"/>
              <a:t>Speaks in single words and short sentences</a:t>
            </a:r>
          </a:p>
          <a:p>
            <a:pPr marL="285750" indent="-285750">
              <a:spcBef>
                <a:spcPts val="600"/>
              </a:spcBef>
              <a:spcAft>
                <a:spcPts val="600"/>
              </a:spcAft>
              <a:buFont typeface="Wingdings" panose="05000000000000000000" pitchFamily="2" charset="2"/>
              <a:buChar char="§"/>
            </a:pPr>
            <a:r>
              <a:rPr lang="en-US" sz="1400"/>
              <a:t>Can point to things he wants, but he CANNOT explain how he feels</a:t>
            </a:r>
          </a:p>
          <a:p>
            <a:pPr marL="285750" indent="-285750">
              <a:spcBef>
                <a:spcPts val="600"/>
              </a:spcBef>
              <a:spcAft>
                <a:spcPts val="600"/>
              </a:spcAft>
              <a:buFont typeface="Wingdings" panose="05000000000000000000" pitchFamily="2" charset="2"/>
              <a:buChar char="§"/>
            </a:pPr>
            <a:r>
              <a:rPr lang="en-US" sz="1400"/>
              <a:t>Has multiple physical problems</a:t>
            </a:r>
          </a:p>
          <a:p>
            <a:pPr marL="285750" indent="-285750">
              <a:spcBef>
                <a:spcPts val="600"/>
              </a:spcBef>
              <a:spcAft>
                <a:spcPts val="600"/>
              </a:spcAft>
              <a:buFont typeface="Wingdings" panose="05000000000000000000" pitchFamily="2" charset="2"/>
              <a:buChar char="§"/>
            </a:pPr>
            <a:r>
              <a:rPr lang="en-US" sz="1400"/>
              <a:t>Born with heart disease and takes two different heart medications each day</a:t>
            </a:r>
          </a:p>
          <a:p>
            <a:pPr marL="285750" indent="-285750">
              <a:spcBef>
                <a:spcPts val="600"/>
              </a:spcBef>
              <a:spcAft>
                <a:spcPts val="600"/>
              </a:spcAft>
              <a:buFont typeface="Wingdings" panose="05000000000000000000" pitchFamily="2" charset="2"/>
              <a:buChar char="§"/>
            </a:pPr>
            <a:r>
              <a:rPr lang="en-US" sz="1400"/>
              <a:t>Takes medications for: </a:t>
            </a:r>
          </a:p>
          <a:p>
            <a:pPr marL="742950" lvl="1" indent="-285750">
              <a:spcBef>
                <a:spcPts val="200"/>
              </a:spcBef>
              <a:spcAft>
                <a:spcPts val="200"/>
              </a:spcAft>
              <a:buFont typeface="Wingdings 3" panose="05040102010807070707" pitchFamily="18" charset="2"/>
              <a:buChar char="}"/>
            </a:pPr>
            <a:r>
              <a:rPr lang="en-US" sz="1400"/>
              <a:t>Hypothyroidism </a:t>
            </a:r>
          </a:p>
          <a:p>
            <a:pPr marL="742950" lvl="1" indent="-285750">
              <a:spcBef>
                <a:spcPts val="200"/>
              </a:spcBef>
              <a:spcAft>
                <a:spcPts val="200"/>
              </a:spcAft>
              <a:buFont typeface="Wingdings 3" panose="05040102010807070707" pitchFamily="18" charset="2"/>
              <a:buChar char="}"/>
            </a:pPr>
            <a:r>
              <a:rPr lang="en-US" sz="1400"/>
              <a:t>Hypertension </a:t>
            </a:r>
          </a:p>
          <a:p>
            <a:pPr marL="742950" lvl="1" indent="-285750">
              <a:spcBef>
                <a:spcPts val="200"/>
              </a:spcBef>
              <a:spcAft>
                <a:spcPts val="200"/>
              </a:spcAft>
              <a:buFont typeface="Wingdings 3" panose="05040102010807070707" pitchFamily="18" charset="2"/>
              <a:buChar char="}"/>
            </a:pPr>
            <a:r>
              <a:rPr lang="en-US" sz="1400"/>
              <a:t>Arthritis </a:t>
            </a:r>
          </a:p>
          <a:p>
            <a:pPr marL="742950" lvl="1" indent="-285750">
              <a:spcBef>
                <a:spcPts val="200"/>
              </a:spcBef>
              <a:spcAft>
                <a:spcPts val="200"/>
              </a:spcAft>
              <a:buFont typeface="Wingdings 3" panose="05040102010807070707" pitchFamily="18" charset="2"/>
              <a:buChar char="}"/>
            </a:pPr>
            <a:r>
              <a:rPr lang="en-US" sz="1400"/>
              <a:t>COPD </a:t>
            </a:r>
          </a:p>
          <a:p>
            <a:pPr marL="742950" lvl="1" indent="-285750">
              <a:spcBef>
                <a:spcPts val="200"/>
              </a:spcBef>
              <a:spcAft>
                <a:spcPts val="200"/>
              </a:spcAft>
              <a:buFont typeface="Wingdings 3" panose="05040102010807070707" pitchFamily="18" charset="2"/>
              <a:buChar char="}"/>
            </a:pPr>
            <a:r>
              <a:rPr lang="en-US" sz="1400"/>
              <a:t>GERD</a:t>
            </a:r>
          </a:p>
          <a:p>
            <a:pPr marL="285750" indent="-285750">
              <a:spcBef>
                <a:spcPts val="600"/>
              </a:spcBef>
              <a:spcAft>
                <a:spcPts val="600"/>
              </a:spcAft>
              <a:buFont typeface="Wingdings" panose="05000000000000000000" pitchFamily="2" charset="2"/>
              <a:buChar char="§"/>
            </a:pPr>
            <a:r>
              <a:rPr lang="en-US" sz="1400"/>
              <a:t>Has an anxiety disorder, shows hyperactivity, and self- destructive behavior </a:t>
            </a:r>
          </a:p>
        </p:txBody>
      </p:sp>
      <p:sp>
        <p:nvSpPr>
          <p:cNvPr id="31" name="Rectangle 30">
            <a:extLst>
              <a:ext uri="{FF2B5EF4-FFF2-40B4-BE49-F238E27FC236}">
                <a16:creationId xmlns:a16="http://schemas.microsoft.com/office/drawing/2014/main" id="{99A80CAD-C6CA-48C7-BAB3-650A2E0F3958}"/>
              </a:ext>
            </a:extLst>
          </p:cNvPr>
          <p:cNvSpPr/>
          <p:nvPr/>
        </p:nvSpPr>
        <p:spPr>
          <a:xfrm>
            <a:off x="224790" y="918038"/>
            <a:ext cx="3186068" cy="5439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Pentagon 31">
            <a:extLst>
              <a:ext uri="{FF2B5EF4-FFF2-40B4-BE49-F238E27FC236}">
                <a16:creationId xmlns:a16="http://schemas.microsoft.com/office/drawing/2014/main" id="{B5D3E178-2639-4C66-A916-A9DC174C2412}"/>
              </a:ext>
            </a:extLst>
          </p:cNvPr>
          <p:cNvSpPr/>
          <p:nvPr/>
        </p:nvSpPr>
        <p:spPr>
          <a:xfrm>
            <a:off x="224789" y="3034983"/>
            <a:ext cx="3621497" cy="1577896"/>
          </a:xfrm>
          <a:prstGeom prst="homePlate">
            <a:avLst>
              <a:gd name="adj" fmla="val 2777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0BFAE65A-7318-4567-AFB8-6019C802A6A3}"/>
              </a:ext>
            </a:extLst>
          </p:cNvPr>
          <p:cNvCxnSpPr/>
          <p:nvPr/>
        </p:nvCxnSpPr>
        <p:spPr>
          <a:xfrm>
            <a:off x="446224" y="2903137"/>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686FFDD-7252-44AD-8F5A-5117041E555C}"/>
              </a:ext>
            </a:extLst>
          </p:cNvPr>
          <p:cNvCxnSpPr/>
          <p:nvPr/>
        </p:nvCxnSpPr>
        <p:spPr>
          <a:xfrm>
            <a:off x="446224" y="4762495"/>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5C47659-C122-4B8C-A3D1-D7876901824D}"/>
              </a:ext>
            </a:extLst>
          </p:cNvPr>
          <p:cNvSpPr txBox="1"/>
          <p:nvPr/>
        </p:nvSpPr>
        <p:spPr>
          <a:xfrm>
            <a:off x="1842362" y="1793036"/>
            <a:ext cx="1109599" cy="400110"/>
          </a:xfrm>
          <a:prstGeom prst="rect">
            <a:avLst/>
          </a:prstGeom>
          <a:noFill/>
        </p:spPr>
        <p:txBody>
          <a:bodyPr wrap="none" rtlCol="0">
            <a:spAutoFit/>
          </a:bodyPr>
          <a:lstStyle/>
          <a:p>
            <a:r>
              <a:rPr lang="en-US" sz="2000">
                <a:solidFill>
                  <a:schemeClr val="bg1"/>
                </a:solidFill>
                <a:latin typeface="+mj-lt"/>
              </a:rPr>
              <a:t>Melissa</a:t>
            </a:r>
          </a:p>
        </p:txBody>
      </p:sp>
      <p:sp>
        <p:nvSpPr>
          <p:cNvPr id="39" name="TextBox 38">
            <a:extLst>
              <a:ext uri="{FF2B5EF4-FFF2-40B4-BE49-F238E27FC236}">
                <a16:creationId xmlns:a16="http://schemas.microsoft.com/office/drawing/2014/main" id="{D3E0C779-17B1-49E4-8952-6C99CD9266C9}"/>
              </a:ext>
            </a:extLst>
          </p:cNvPr>
          <p:cNvSpPr txBox="1"/>
          <p:nvPr/>
        </p:nvSpPr>
        <p:spPr>
          <a:xfrm>
            <a:off x="1927481" y="3591954"/>
            <a:ext cx="755335" cy="400110"/>
          </a:xfrm>
          <a:prstGeom prst="rect">
            <a:avLst/>
          </a:prstGeom>
          <a:noFill/>
        </p:spPr>
        <p:txBody>
          <a:bodyPr wrap="none" rtlCol="0">
            <a:spAutoFit/>
          </a:bodyPr>
          <a:lstStyle/>
          <a:p>
            <a:r>
              <a:rPr lang="en-US" sz="2000">
                <a:solidFill>
                  <a:schemeClr val="bg1"/>
                </a:solidFill>
                <a:latin typeface="+mj-lt"/>
              </a:rPr>
              <a:t>Chip</a:t>
            </a:r>
          </a:p>
        </p:txBody>
      </p:sp>
      <p:sp>
        <p:nvSpPr>
          <p:cNvPr id="40" name="TextBox 39">
            <a:extLst>
              <a:ext uri="{FF2B5EF4-FFF2-40B4-BE49-F238E27FC236}">
                <a16:creationId xmlns:a16="http://schemas.microsoft.com/office/drawing/2014/main" id="{9CF314A3-B990-49CF-A3BC-56B544DB18FE}"/>
              </a:ext>
            </a:extLst>
          </p:cNvPr>
          <p:cNvSpPr txBox="1"/>
          <p:nvPr/>
        </p:nvSpPr>
        <p:spPr>
          <a:xfrm>
            <a:off x="1842362" y="5390873"/>
            <a:ext cx="1040670" cy="400110"/>
          </a:xfrm>
          <a:prstGeom prst="rect">
            <a:avLst/>
          </a:prstGeom>
          <a:noFill/>
        </p:spPr>
        <p:txBody>
          <a:bodyPr wrap="none" rtlCol="0">
            <a:spAutoFit/>
          </a:bodyPr>
          <a:lstStyle/>
          <a:p>
            <a:r>
              <a:rPr lang="en-US" sz="2000">
                <a:solidFill>
                  <a:schemeClr val="bg1"/>
                </a:solidFill>
                <a:latin typeface="+mj-lt"/>
              </a:rPr>
              <a:t>Freddy</a:t>
            </a:r>
          </a:p>
        </p:txBody>
      </p:sp>
      <p:sp>
        <p:nvSpPr>
          <p:cNvPr id="22" name="Oval 21">
            <a:extLst>
              <a:ext uri="{FF2B5EF4-FFF2-40B4-BE49-F238E27FC236}">
                <a16:creationId xmlns:a16="http://schemas.microsoft.com/office/drawing/2014/main" id="{989D51AB-9495-49F9-A2E0-CFC5C3F9C063}"/>
              </a:ext>
            </a:extLst>
          </p:cNvPr>
          <p:cNvSpPr/>
          <p:nvPr/>
        </p:nvSpPr>
        <p:spPr>
          <a:xfrm>
            <a:off x="446224" y="1444451"/>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0059B43-47F3-4FAB-ABB3-3F2B1782C232}"/>
              </a:ext>
            </a:extLst>
          </p:cNvPr>
          <p:cNvSpPr/>
          <p:nvPr/>
        </p:nvSpPr>
        <p:spPr>
          <a:xfrm>
            <a:off x="446224" y="3243369"/>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059D8890-6210-421F-85E4-92246BC9E05F}"/>
              </a:ext>
            </a:extLst>
          </p:cNvPr>
          <p:cNvSpPr/>
          <p:nvPr/>
        </p:nvSpPr>
        <p:spPr>
          <a:xfrm>
            <a:off x="446224" y="5042288"/>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 descr="A young woman with disabilities in a wheelchair - Royalty-free Cerebral Palsy Stock Photo">
            <a:extLst>
              <a:ext uri="{FF2B5EF4-FFF2-40B4-BE49-F238E27FC236}">
                <a16:creationId xmlns:a16="http://schemas.microsoft.com/office/drawing/2014/main" id="{D690F0E0-D49B-4C18-BB77-8B508EC67C2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025" t="24561" r="28948" b="34131"/>
          <a:stretch/>
        </p:blipFill>
        <p:spPr bwMode="auto">
          <a:xfrm>
            <a:off x="385537" y="1408701"/>
            <a:ext cx="1211581" cy="1211581"/>
          </a:xfrm>
          <a:prstGeom prst="ellipse">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26" name="Picture 25" descr="A person in a blue shirt&#10;&#10;Description automatically generated">
            <a:extLst>
              <a:ext uri="{FF2B5EF4-FFF2-40B4-BE49-F238E27FC236}">
                <a16:creationId xmlns:a16="http://schemas.microsoft.com/office/drawing/2014/main" id="{8816BCCE-759E-4308-9C13-67D8DF259D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636" t="15004" r="16240" b="3849"/>
          <a:stretch/>
        </p:blipFill>
        <p:spPr>
          <a:xfrm>
            <a:off x="418976" y="4986806"/>
            <a:ext cx="1213200" cy="1213200"/>
          </a:xfrm>
          <a:prstGeom prst="ellipse">
            <a:avLst/>
          </a:prstGeom>
          <a:noFill/>
          <a:ln w="19050">
            <a:solidFill>
              <a:schemeClr val="bg1"/>
            </a:solidFill>
          </a:ln>
        </p:spPr>
      </p:pic>
      <p:pic>
        <p:nvPicPr>
          <p:cNvPr id="27" name="Picture 26" descr="A picture containing baseball&#10;&#10;Description automatically generated">
            <a:extLst>
              <a:ext uri="{FF2B5EF4-FFF2-40B4-BE49-F238E27FC236}">
                <a16:creationId xmlns:a16="http://schemas.microsoft.com/office/drawing/2014/main" id="{8E2C4AFE-CE95-4F99-A676-87809E5232E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841" b="16841"/>
          <a:stretch/>
        </p:blipFill>
        <p:spPr>
          <a:xfrm>
            <a:off x="420556" y="3174104"/>
            <a:ext cx="1213200" cy="1213200"/>
          </a:xfrm>
          <a:prstGeom prst="ellipse">
            <a:avLst/>
          </a:prstGeom>
          <a:noFill/>
          <a:ln w="19050">
            <a:solidFill>
              <a:schemeClr val="bg1"/>
            </a:solidFill>
          </a:ln>
        </p:spPr>
      </p:pic>
      <p:pic>
        <p:nvPicPr>
          <p:cNvPr id="2" name="Picture 1" descr="A picture containing baseball&#10;&#10;Description automatically generated">
            <a:extLst>
              <a:ext uri="{FF2B5EF4-FFF2-40B4-BE49-F238E27FC236}">
                <a16:creationId xmlns:a16="http://schemas.microsoft.com/office/drawing/2014/main" id="{280B89BA-F57C-4249-9299-F47BF3A023C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17" t="8434" r="-1835" b="25301"/>
          <a:stretch/>
        </p:blipFill>
        <p:spPr>
          <a:xfrm>
            <a:off x="420556" y="3174104"/>
            <a:ext cx="1224331" cy="1212232"/>
          </a:xfrm>
          <a:prstGeom prst="ellipse">
            <a:avLst/>
          </a:prstGeom>
          <a:noFill/>
          <a:ln w="19050">
            <a:solidFill>
              <a:schemeClr val="bg1"/>
            </a:solidFill>
          </a:ln>
        </p:spPr>
      </p:pic>
      <p:sp>
        <p:nvSpPr>
          <p:cNvPr id="20" name="TextBox 19">
            <a:extLst>
              <a:ext uri="{FF2B5EF4-FFF2-40B4-BE49-F238E27FC236}">
                <a16:creationId xmlns:a16="http://schemas.microsoft.com/office/drawing/2014/main" id="{E823942D-5E0E-411B-B888-5E7C4BC18318}"/>
              </a:ext>
            </a:extLst>
          </p:cNvPr>
          <p:cNvSpPr txBox="1"/>
          <p:nvPr/>
        </p:nvSpPr>
        <p:spPr>
          <a:xfrm>
            <a:off x="248357" y="993422"/>
            <a:ext cx="3104446" cy="276999"/>
          </a:xfrm>
          <a:prstGeom prst="rect">
            <a:avLst/>
          </a:prstGeom>
          <a:noFill/>
        </p:spPr>
        <p:txBody>
          <a:bodyPr wrap="square" rtlCol="0">
            <a:spAutoFit/>
          </a:bodyPr>
          <a:lstStyle/>
          <a:p>
            <a:r>
              <a:rPr lang="en-US" sz="1200" i="1">
                <a:solidFill>
                  <a:schemeClr val="bg1"/>
                </a:solidFill>
              </a:rPr>
              <a:t>Click each image for the medical history. </a:t>
            </a:r>
          </a:p>
        </p:txBody>
      </p:sp>
    </p:spTree>
    <p:extLst>
      <p:ext uri="{BB962C8B-B14F-4D97-AF65-F5344CB8AC3E}">
        <p14:creationId xmlns:p14="http://schemas.microsoft.com/office/powerpoint/2010/main" val="3901774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432451C-8FB6-4835-A8D8-720E7CBA86D6}"/>
              </a:ext>
            </a:extLst>
          </p:cNvPr>
          <p:cNvSpPr/>
          <p:nvPr/>
        </p:nvSpPr>
        <p:spPr>
          <a:xfrm>
            <a:off x="3410858" y="918038"/>
            <a:ext cx="8556351" cy="5439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7FB3310-06A4-4559-B613-0F57EEE98E89}"/>
              </a:ext>
            </a:extLst>
          </p:cNvPr>
          <p:cNvSpPr>
            <a:spLocks noGrp="1"/>
          </p:cNvSpPr>
          <p:nvPr>
            <p:ph type="body" sz="quarter" idx="11"/>
          </p:nvPr>
        </p:nvSpPr>
        <p:spPr/>
        <p:txBody>
          <a:bodyPr/>
          <a:lstStyle/>
          <a:p>
            <a:r>
              <a:rPr lang="en-US"/>
              <a:t>Introducing Melissa, Chip, and Freddy</a:t>
            </a:r>
            <a:endParaRPr lang="en-IN"/>
          </a:p>
        </p:txBody>
      </p:sp>
      <p:sp>
        <p:nvSpPr>
          <p:cNvPr id="29" name="Rounded Rectangle 9">
            <a:extLst>
              <a:ext uri="{FF2B5EF4-FFF2-40B4-BE49-F238E27FC236}">
                <a16:creationId xmlns:a16="http://schemas.microsoft.com/office/drawing/2014/main" id="{8C6F18F0-DD73-4F88-B054-B423186DAB2C}"/>
              </a:ext>
            </a:extLst>
          </p:cNvPr>
          <p:cNvSpPr/>
          <p:nvPr/>
        </p:nvSpPr>
        <p:spPr>
          <a:xfrm>
            <a:off x="7499514" y="5112885"/>
            <a:ext cx="1507007" cy="41957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CONTINUE</a:t>
            </a:r>
            <a:endParaRPr lang="en-IN" sz="1600" b="1"/>
          </a:p>
        </p:txBody>
      </p:sp>
      <p:sp>
        <p:nvSpPr>
          <p:cNvPr id="41" name="Rectangle 40">
            <a:extLst>
              <a:ext uri="{FF2B5EF4-FFF2-40B4-BE49-F238E27FC236}">
                <a16:creationId xmlns:a16="http://schemas.microsoft.com/office/drawing/2014/main" id="{C4040A40-0C06-4A46-B0F7-34343B5C1196}"/>
              </a:ext>
            </a:extLst>
          </p:cNvPr>
          <p:cNvSpPr/>
          <p:nvPr/>
        </p:nvSpPr>
        <p:spPr>
          <a:xfrm>
            <a:off x="224790" y="918038"/>
            <a:ext cx="3186068" cy="5439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Pentagon 51">
            <a:extLst>
              <a:ext uri="{FF2B5EF4-FFF2-40B4-BE49-F238E27FC236}">
                <a16:creationId xmlns:a16="http://schemas.microsoft.com/office/drawing/2014/main" id="{483C894D-66D9-42E7-9E6F-2E69D7D42EE5}"/>
              </a:ext>
            </a:extLst>
          </p:cNvPr>
          <p:cNvSpPr/>
          <p:nvPr/>
        </p:nvSpPr>
        <p:spPr>
          <a:xfrm>
            <a:off x="224789" y="4851399"/>
            <a:ext cx="3621497" cy="1501379"/>
          </a:xfrm>
          <a:prstGeom prst="homePlate">
            <a:avLst>
              <a:gd name="adj" fmla="val 2777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95BBE1BE-31D7-4310-8F00-EC758040AF5B}"/>
              </a:ext>
            </a:extLst>
          </p:cNvPr>
          <p:cNvCxnSpPr/>
          <p:nvPr/>
        </p:nvCxnSpPr>
        <p:spPr>
          <a:xfrm>
            <a:off x="446224" y="2903137"/>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6A72644-4A20-4D14-89A5-AA8BEC6F9142}"/>
              </a:ext>
            </a:extLst>
          </p:cNvPr>
          <p:cNvCxnSpPr/>
          <p:nvPr/>
        </p:nvCxnSpPr>
        <p:spPr>
          <a:xfrm>
            <a:off x="446224" y="4762495"/>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52284CD-395E-4D1E-BE35-AEA932A50A8D}"/>
              </a:ext>
            </a:extLst>
          </p:cNvPr>
          <p:cNvSpPr txBox="1"/>
          <p:nvPr/>
        </p:nvSpPr>
        <p:spPr>
          <a:xfrm>
            <a:off x="1842362" y="1793036"/>
            <a:ext cx="1109599" cy="400110"/>
          </a:xfrm>
          <a:prstGeom prst="rect">
            <a:avLst/>
          </a:prstGeom>
          <a:noFill/>
        </p:spPr>
        <p:txBody>
          <a:bodyPr wrap="none" rtlCol="0">
            <a:spAutoFit/>
          </a:bodyPr>
          <a:lstStyle/>
          <a:p>
            <a:r>
              <a:rPr lang="en-US" sz="2000">
                <a:solidFill>
                  <a:schemeClr val="bg1"/>
                </a:solidFill>
                <a:latin typeface="+mj-lt"/>
              </a:rPr>
              <a:t>Melissa</a:t>
            </a:r>
          </a:p>
        </p:txBody>
      </p:sp>
      <p:sp>
        <p:nvSpPr>
          <p:cNvPr id="49" name="TextBox 48">
            <a:extLst>
              <a:ext uri="{FF2B5EF4-FFF2-40B4-BE49-F238E27FC236}">
                <a16:creationId xmlns:a16="http://schemas.microsoft.com/office/drawing/2014/main" id="{4EEB98C9-86C4-4ECA-9023-8BB72A882209}"/>
              </a:ext>
            </a:extLst>
          </p:cNvPr>
          <p:cNvSpPr txBox="1"/>
          <p:nvPr/>
        </p:nvSpPr>
        <p:spPr>
          <a:xfrm>
            <a:off x="1927481" y="3591954"/>
            <a:ext cx="755335" cy="400110"/>
          </a:xfrm>
          <a:prstGeom prst="rect">
            <a:avLst/>
          </a:prstGeom>
          <a:noFill/>
        </p:spPr>
        <p:txBody>
          <a:bodyPr wrap="none" rtlCol="0">
            <a:spAutoFit/>
          </a:bodyPr>
          <a:lstStyle/>
          <a:p>
            <a:r>
              <a:rPr lang="en-US" sz="2000">
                <a:solidFill>
                  <a:schemeClr val="bg1"/>
                </a:solidFill>
                <a:latin typeface="+mj-lt"/>
              </a:rPr>
              <a:t>Chip</a:t>
            </a:r>
          </a:p>
        </p:txBody>
      </p:sp>
      <p:sp>
        <p:nvSpPr>
          <p:cNvPr id="50" name="TextBox 49">
            <a:extLst>
              <a:ext uri="{FF2B5EF4-FFF2-40B4-BE49-F238E27FC236}">
                <a16:creationId xmlns:a16="http://schemas.microsoft.com/office/drawing/2014/main" id="{E64F6FBD-95AD-43E3-B609-2A5076A0FA54}"/>
              </a:ext>
            </a:extLst>
          </p:cNvPr>
          <p:cNvSpPr txBox="1"/>
          <p:nvPr/>
        </p:nvSpPr>
        <p:spPr>
          <a:xfrm>
            <a:off x="1842362" y="5390873"/>
            <a:ext cx="1040670" cy="400110"/>
          </a:xfrm>
          <a:prstGeom prst="rect">
            <a:avLst/>
          </a:prstGeom>
          <a:noFill/>
        </p:spPr>
        <p:txBody>
          <a:bodyPr wrap="none" rtlCol="0">
            <a:spAutoFit/>
          </a:bodyPr>
          <a:lstStyle/>
          <a:p>
            <a:r>
              <a:rPr lang="en-US" sz="2000">
                <a:solidFill>
                  <a:schemeClr val="bg1"/>
                </a:solidFill>
                <a:latin typeface="+mj-lt"/>
              </a:rPr>
              <a:t>Freddy</a:t>
            </a:r>
          </a:p>
        </p:txBody>
      </p:sp>
      <p:grpSp>
        <p:nvGrpSpPr>
          <p:cNvPr id="35" name="Group 34">
            <a:extLst>
              <a:ext uri="{FF2B5EF4-FFF2-40B4-BE49-F238E27FC236}">
                <a16:creationId xmlns:a16="http://schemas.microsoft.com/office/drawing/2014/main" id="{CFAA4768-224C-4994-AA82-C2254F43C3E8}"/>
              </a:ext>
            </a:extLst>
          </p:cNvPr>
          <p:cNvGrpSpPr/>
          <p:nvPr/>
        </p:nvGrpSpPr>
        <p:grpSpPr>
          <a:xfrm>
            <a:off x="4138900" y="1658069"/>
            <a:ext cx="3657601" cy="2901987"/>
            <a:chOff x="7274136" y="1805280"/>
            <a:chExt cx="3657601" cy="2901987"/>
          </a:xfrm>
        </p:grpSpPr>
        <p:sp>
          <p:nvSpPr>
            <p:cNvPr id="36" name="Rectangle 35">
              <a:extLst>
                <a:ext uri="{FF2B5EF4-FFF2-40B4-BE49-F238E27FC236}">
                  <a16:creationId xmlns:a16="http://schemas.microsoft.com/office/drawing/2014/main" id="{8F7309E3-D383-4F75-95BD-E92D4A33A1F9}"/>
                </a:ext>
              </a:extLst>
            </p:cNvPr>
            <p:cNvSpPr/>
            <p:nvPr/>
          </p:nvSpPr>
          <p:spPr>
            <a:xfrm>
              <a:off x="7927278" y="3907048"/>
              <a:ext cx="1507007" cy="800219"/>
            </a:xfrm>
            <a:prstGeom prst="rect">
              <a:avLst/>
            </a:prstGeom>
          </p:spPr>
          <p:txBody>
            <a:bodyPr wrap="square">
              <a:spAutoFit/>
            </a:bodyPr>
            <a:lstStyle/>
            <a:p>
              <a:r>
                <a:rPr lang="en-US">
                  <a:solidFill>
                    <a:schemeClr val="bg1">
                      <a:lumMod val="65000"/>
                    </a:schemeClr>
                  </a:solidFill>
                </a:rPr>
                <a:t>GENDER:</a:t>
              </a:r>
            </a:p>
            <a:p>
              <a:r>
                <a:rPr lang="en-US" sz="2800">
                  <a:solidFill>
                    <a:schemeClr val="tx1">
                      <a:lumMod val="65000"/>
                      <a:lumOff val="35000"/>
                    </a:schemeClr>
                  </a:solidFill>
                  <a:latin typeface="+mj-lt"/>
                </a:rPr>
                <a:t>Male</a:t>
              </a:r>
            </a:p>
          </p:txBody>
        </p:sp>
        <p:sp>
          <p:nvSpPr>
            <p:cNvPr id="37" name="Rectangle 36">
              <a:extLst>
                <a:ext uri="{FF2B5EF4-FFF2-40B4-BE49-F238E27FC236}">
                  <a16:creationId xmlns:a16="http://schemas.microsoft.com/office/drawing/2014/main" id="{A76AD84B-CE9E-4AAC-89D6-4197C115CF11}"/>
                </a:ext>
              </a:extLst>
            </p:cNvPr>
            <p:cNvSpPr/>
            <p:nvPr/>
          </p:nvSpPr>
          <p:spPr>
            <a:xfrm>
              <a:off x="9973645" y="3907048"/>
              <a:ext cx="958091" cy="800219"/>
            </a:xfrm>
            <a:prstGeom prst="rect">
              <a:avLst/>
            </a:prstGeom>
          </p:spPr>
          <p:txBody>
            <a:bodyPr wrap="square">
              <a:spAutoFit/>
            </a:bodyPr>
            <a:lstStyle/>
            <a:p>
              <a:r>
                <a:rPr lang="en-US">
                  <a:solidFill>
                    <a:schemeClr val="bg1">
                      <a:lumMod val="65000"/>
                    </a:schemeClr>
                  </a:solidFill>
                </a:rPr>
                <a:t>AGE:</a:t>
              </a:r>
            </a:p>
            <a:p>
              <a:r>
                <a:rPr lang="en-US" sz="2800">
                  <a:solidFill>
                    <a:schemeClr val="tx1">
                      <a:lumMod val="65000"/>
                      <a:lumOff val="35000"/>
                    </a:schemeClr>
                  </a:solidFill>
                  <a:latin typeface="+mj-lt"/>
                </a:rPr>
                <a:t>30</a:t>
              </a:r>
            </a:p>
          </p:txBody>
        </p:sp>
        <p:cxnSp>
          <p:nvCxnSpPr>
            <p:cNvPr id="38" name="Straight Connector 37">
              <a:extLst>
                <a:ext uri="{FF2B5EF4-FFF2-40B4-BE49-F238E27FC236}">
                  <a16:creationId xmlns:a16="http://schemas.microsoft.com/office/drawing/2014/main" id="{380DC8FB-9D22-4282-BF33-C9B38108F352}"/>
                </a:ext>
              </a:extLst>
            </p:cNvPr>
            <p:cNvCxnSpPr>
              <a:cxnSpLocks/>
            </p:cNvCxnSpPr>
            <p:nvPr/>
          </p:nvCxnSpPr>
          <p:spPr>
            <a:xfrm>
              <a:off x="7274137" y="2407666"/>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ADC7D041-2730-4429-A880-3AD3332DDD36}"/>
                </a:ext>
              </a:extLst>
            </p:cNvPr>
            <p:cNvSpPr/>
            <p:nvPr/>
          </p:nvSpPr>
          <p:spPr>
            <a:xfrm>
              <a:off x="7274137" y="1805280"/>
              <a:ext cx="1985223" cy="400110"/>
            </a:xfrm>
            <a:prstGeom prst="rect">
              <a:avLst/>
            </a:prstGeom>
          </p:spPr>
          <p:txBody>
            <a:bodyPr wrap="none">
              <a:spAutoFit/>
            </a:bodyPr>
            <a:lstStyle/>
            <a:p>
              <a:r>
                <a:rPr lang="en-US" sz="2000">
                  <a:solidFill>
                    <a:schemeClr val="accent3">
                      <a:lumMod val="75000"/>
                    </a:schemeClr>
                  </a:solidFill>
                  <a:latin typeface="+mj-lt"/>
                </a:rPr>
                <a:t>PATIENT NO. 3</a:t>
              </a:r>
            </a:p>
          </p:txBody>
        </p:sp>
        <p:cxnSp>
          <p:nvCxnSpPr>
            <p:cNvPr id="40" name="Straight Connector 39">
              <a:extLst>
                <a:ext uri="{FF2B5EF4-FFF2-40B4-BE49-F238E27FC236}">
                  <a16:creationId xmlns:a16="http://schemas.microsoft.com/office/drawing/2014/main" id="{C6371441-BFAB-4E15-869A-52DF23D99F2A}"/>
                </a:ext>
              </a:extLst>
            </p:cNvPr>
            <p:cNvCxnSpPr>
              <a:cxnSpLocks/>
            </p:cNvCxnSpPr>
            <p:nvPr/>
          </p:nvCxnSpPr>
          <p:spPr>
            <a:xfrm>
              <a:off x="7274136" y="3673993"/>
              <a:ext cx="36576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4CEC0A72-0ECA-4297-B987-30BF2CF8B7C5}"/>
                </a:ext>
              </a:extLst>
            </p:cNvPr>
            <p:cNvSpPr/>
            <p:nvPr/>
          </p:nvSpPr>
          <p:spPr>
            <a:xfrm>
              <a:off x="7274137" y="2640720"/>
              <a:ext cx="3321292" cy="800219"/>
            </a:xfrm>
            <a:prstGeom prst="rect">
              <a:avLst/>
            </a:prstGeom>
          </p:spPr>
          <p:txBody>
            <a:bodyPr wrap="square">
              <a:spAutoFit/>
            </a:bodyPr>
            <a:lstStyle/>
            <a:p>
              <a:r>
                <a:rPr lang="en-US">
                  <a:solidFill>
                    <a:schemeClr val="bg1">
                      <a:lumMod val="65000"/>
                    </a:schemeClr>
                  </a:solidFill>
                </a:rPr>
                <a:t>PATIENT NAME:</a:t>
              </a:r>
            </a:p>
            <a:p>
              <a:r>
                <a:rPr lang="en-US" sz="2800">
                  <a:solidFill>
                    <a:schemeClr val="tx1">
                      <a:lumMod val="65000"/>
                      <a:lumOff val="35000"/>
                    </a:schemeClr>
                  </a:solidFill>
                  <a:latin typeface="+mj-lt"/>
                </a:rPr>
                <a:t>Freddy</a:t>
              </a:r>
            </a:p>
          </p:txBody>
        </p:sp>
      </p:grpSp>
      <p:pic>
        <p:nvPicPr>
          <p:cNvPr id="53" name="Graphic 52" descr="Male">
            <a:extLst>
              <a:ext uri="{FF2B5EF4-FFF2-40B4-BE49-F238E27FC236}">
                <a16:creationId xmlns:a16="http://schemas.microsoft.com/office/drawing/2014/main" id="{B6AB2B78-D118-4810-9A65-50A54BBDC13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192775" y="3986770"/>
            <a:ext cx="548640" cy="548640"/>
          </a:xfrm>
          <a:prstGeom prst="rect">
            <a:avLst/>
          </a:prstGeom>
        </p:spPr>
      </p:pic>
      <p:pic>
        <p:nvPicPr>
          <p:cNvPr id="55" name="Picture 54" descr="A person in a blue shirt&#10;&#10;Description automatically generated">
            <a:extLst>
              <a:ext uri="{FF2B5EF4-FFF2-40B4-BE49-F238E27FC236}">
                <a16:creationId xmlns:a16="http://schemas.microsoft.com/office/drawing/2014/main" id="{19639C26-8587-4918-8E00-EF66B1323ED4}"/>
              </a:ext>
            </a:extLst>
          </p:cNvPr>
          <p:cNvPicPr>
            <a:picLocks noChangeAspect="1"/>
          </p:cNvPicPr>
          <p:nvPr/>
        </p:nvPicPr>
        <p:blipFill rotWithShape="1">
          <a:blip r:embed="rId5">
            <a:extLst>
              <a:ext uri="{28A0092B-C50C-407E-A947-70E740481C1C}">
                <a14:useLocalDpi xmlns:a14="http://schemas.microsoft.com/office/drawing/2010/main" val="0"/>
              </a:ext>
            </a:extLst>
          </a:blip>
          <a:srcRect l="30289" t="10044" r="10661" b="1422"/>
          <a:stretch/>
        </p:blipFill>
        <p:spPr>
          <a:xfrm>
            <a:off x="8252996" y="1311442"/>
            <a:ext cx="3315600" cy="3315600"/>
          </a:xfrm>
          <a:prstGeom prst="ellipse">
            <a:avLst/>
          </a:prstGeom>
          <a:noFill/>
          <a:ln w="57150">
            <a:solidFill>
              <a:schemeClr val="accent3">
                <a:lumMod val="75000"/>
              </a:schemeClr>
            </a:solidFill>
          </a:ln>
        </p:spPr>
      </p:pic>
      <p:sp>
        <p:nvSpPr>
          <p:cNvPr id="56" name="Oval 55">
            <a:extLst>
              <a:ext uri="{FF2B5EF4-FFF2-40B4-BE49-F238E27FC236}">
                <a16:creationId xmlns:a16="http://schemas.microsoft.com/office/drawing/2014/main" id="{8F8BA1AF-3CB6-4DC7-AAAB-367F6D0DBE9D}"/>
              </a:ext>
            </a:extLst>
          </p:cNvPr>
          <p:cNvSpPr/>
          <p:nvPr/>
        </p:nvSpPr>
        <p:spPr>
          <a:xfrm>
            <a:off x="446224" y="1444451"/>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37FBBB52-FDDE-4515-8FF4-DAEF41544553}"/>
              </a:ext>
            </a:extLst>
          </p:cNvPr>
          <p:cNvSpPr/>
          <p:nvPr/>
        </p:nvSpPr>
        <p:spPr>
          <a:xfrm>
            <a:off x="446224" y="3243369"/>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2A048D47-B3CF-4CEE-8187-E1A517A498EB}"/>
              </a:ext>
            </a:extLst>
          </p:cNvPr>
          <p:cNvSpPr/>
          <p:nvPr/>
        </p:nvSpPr>
        <p:spPr>
          <a:xfrm>
            <a:off x="446224" y="5042288"/>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Picture 2" descr="A young woman with disabilities in a wheelchair - Royalty-free Cerebral Palsy Stock Photo">
            <a:extLst>
              <a:ext uri="{FF2B5EF4-FFF2-40B4-BE49-F238E27FC236}">
                <a16:creationId xmlns:a16="http://schemas.microsoft.com/office/drawing/2014/main" id="{CE4D5FBC-DF27-40D7-80CB-A1AC3191AFE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9025" t="24561" r="28948" b="34131"/>
          <a:stretch/>
        </p:blipFill>
        <p:spPr bwMode="auto">
          <a:xfrm>
            <a:off x="385537" y="1408701"/>
            <a:ext cx="1211581" cy="1211581"/>
          </a:xfrm>
          <a:prstGeom prst="ellipse">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60" name="Picture 59" descr="A person in a blue shirt&#10;&#10;Description automatically generated">
            <a:extLst>
              <a:ext uri="{FF2B5EF4-FFF2-40B4-BE49-F238E27FC236}">
                <a16:creationId xmlns:a16="http://schemas.microsoft.com/office/drawing/2014/main" id="{A504FE25-5FCE-4E89-9DA4-B58515A9B02E}"/>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9636" t="15004" r="16240" b="3849"/>
          <a:stretch/>
        </p:blipFill>
        <p:spPr>
          <a:xfrm>
            <a:off x="418976" y="4986806"/>
            <a:ext cx="1213200" cy="1213200"/>
          </a:xfrm>
          <a:prstGeom prst="ellipse">
            <a:avLst/>
          </a:prstGeom>
          <a:noFill/>
          <a:ln w="19050">
            <a:solidFill>
              <a:schemeClr val="bg1"/>
            </a:solidFill>
          </a:ln>
        </p:spPr>
      </p:pic>
      <p:pic>
        <p:nvPicPr>
          <p:cNvPr id="2" name="Picture 1" descr="A picture containing baseball&#10;&#10;Description automatically generated">
            <a:extLst>
              <a:ext uri="{FF2B5EF4-FFF2-40B4-BE49-F238E27FC236}">
                <a16:creationId xmlns:a16="http://schemas.microsoft.com/office/drawing/2014/main" id="{85B0DE55-ACE7-4681-BAEF-FFC1CBB8FD8A}"/>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917" t="8434" r="-1835" b="25301"/>
          <a:stretch/>
        </p:blipFill>
        <p:spPr>
          <a:xfrm>
            <a:off x="420556" y="3174104"/>
            <a:ext cx="1224331" cy="1212232"/>
          </a:xfrm>
          <a:prstGeom prst="ellipse">
            <a:avLst/>
          </a:prstGeom>
          <a:noFill/>
          <a:ln w="19050">
            <a:solidFill>
              <a:schemeClr val="bg1"/>
            </a:solidFill>
          </a:ln>
        </p:spPr>
      </p:pic>
      <p:sp>
        <p:nvSpPr>
          <p:cNvPr id="28" name="TextBox 27">
            <a:extLst>
              <a:ext uri="{FF2B5EF4-FFF2-40B4-BE49-F238E27FC236}">
                <a16:creationId xmlns:a16="http://schemas.microsoft.com/office/drawing/2014/main" id="{3A653F90-310B-4A69-A752-AD3594C6C00E}"/>
              </a:ext>
            </a:extLst>
          </p:cNvPr>
          <p:cNvSpPr txBox="1"/>
          <p:nvPr/>
        </p:nvSpPr>
        <p:spPr>
          <a:xfrm>
            <a:off x="248357" y="993422"/>
            <a:ext cx="3104446" cy="276999"/>
          </a:xfrm>
          <a:prstGeom prst="rect">
            <a:avLst/>
          </a:prstGeom>
          <a:noFill/>
        </p:spPr>
        <p:txBody>
          <a:bodyPr wrap="square" rtlCol="0">
            <a:spAutoFit/>
          </a:bodyPr>
          <a:lstStyle/>
          <a:p>
            <a:r>
              <a:rPr lang="en-US" sz="1200" i="1">
                <a:solidFill>
                  <a:schemeClr val="bg1"/>
                </a:solidFill>
              </a:rPr>
              <a:t>Click each image for the medical history. </a:t>
            </a:r>
          </a:p>
        </p:txBody>
      </p:sp>
    </p:spTree>
    <p:extLst>
      <p:ext uri="{BB962C8B-B14F-4D97-AF65-F5344CB8AC3E}">
        <p14:creationId xmlns:p14="http://schemas.microsoft.com/office/powerpoint/2010/main" val="3205012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FB3310-06A4-4559-B613-0F57EEE98E89}"/>
              </a:ext>
            </a:extLst>
          </p:cNvPr>
          <p:cNvSpPr>
            <a:spLocks noGrp="1"/>
          </p:cNvSpPr>
          <p:nvPr>
            <p:ph type="body" sz="quarter" idx="11"/>
          </p:nvPr>
        </p:nvSpPr>
        <p:spPr/>
        <p:txBody>
          <a:bodyPr/>
          <a:lstStyle/>
          <a:p>
            <a:r>
              <a:rPr lang="en-US"/>
              <a:t>Introducing Melissa, Chip, and Freddy</a:t>
            </a:r>
            <a:endParaRPr lang="en-IN"/>
          </a:p>
        </p:txBody>
      </p:sp>
      <p:sp>
        <p:nvSpPr>
          <p:cNvPr id="14" name="Rectangle 13">
            <a:extLst>
              <a:ext uri="{FF2B5EF4-FFF2-40B4-BE49-F238E27FC236}">
                <a16:creationId xmlns:a16="http://schemas.microsoft.com/office/drawing/2014/main" id="{D432451C-8FB6-4835-A8D8-720E7CBA86D6}"/>
              </a:ext>
            </a:extLst>
          </p:cNvPr>
          <p:cNvSpPr/>
          <p:nvPr/>
        </p:nvSpPr>
        <p:spPr>
          <a:xfrm>
            <a:off x="3410858" y="918038"/>
            <a:ext cx="8556351" cy="54396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FDE018E-6865-446D-8159-8C875C5956F7}"/>
              </a:ext>
            </a:extLst>
          </p:cNvPr>
          <p:cNvSpPr/>
          <p:nvPr/>
        </p:nvSpPr>
        <p:spPr>
          <a:xfrm>
            <a:off x="4340720" y="1293170"/>
            <a:ext cx="7180720" cy="4580741"/>
          </a:xfrm>
          <a:prstGeom prst="rect">
            <a:avLst/>
          </a:prstGeom>
        </p:spPr>
        <p:txBody>
          <a:bodyPr wrap="square">
            <a:spAutoFit/>
          </a:bodyPr>
          <a:lstStyle/>
          <a:p>
            <a:pPr marL="285750" indent="-285750">
              <a:spcBef>
                <a:spcPts val="600"/>
              </a:spcBef>
              <a:spcAft>
                <a:spcPts val="600"/>
              </a:spcAft>
              <a:buFont typeface="Wingdings" panose="05000000000000000000" pitchFamily="2" charset="2"/>
              <a:buChar char="§"/>
            </a:pPr>
            <a:r>
              <a:rPr lang="en-US" sz="1400" dirty="0"/>
              <a:t>Lives in a supported housing apartment with two other gentlemen</a:t>
            </a:r>
          </a:p>
          <a:p>
            <a:pPr marL="285750" indent="-285750">
              <a:spcBef>
                <a:spcPts val="600"/>
              </a:spcBef>
              <a:spcAft>
                <a:spcPts val="600"/>
              </a:spcAft>
              <a:buFont typeface="Wingdings" panose="05000000000000000000" pitchFamily="2" charset="2"/>
              <a:buChar char="§"/>
            </a:pPr>
            <a:r>
              <a:rPr lang="en-US" sz="1400" dirty="0"/>
              <a:t>Works part-time at the local supermarket and likes to go to the clubhouse</a:t>
            </a:r>
          </a:p>
          <a:p>
            <a:pPr marL="285750" indent="-285750">
              <a:spcBef>
                <a:spcPts val="600"/>
              </a:spcBef>
              <a:spcAft>
                <a:spcPts val="600"/>
              </a:spcAft>
              <a:buFont typeface="Wingdings" panose="05000000000000000000" pitchFamily="2" charset="2"/>
              <a:buChar char="§"/>
            </a:pPr>
            <a:r>
              <a:rPr lang="en-US" sz="1400" dirty="0"/>
              <a:t>Uses the bus to get back and forth to work, the clubhouse, and appointments</a:t>
            </a:r>
          </a:p>
          <a:p>
            <a:pPr marL="285750" indent="-285750">
              <a:spcBef>
                <a:spcPts val="600"/>
              </a:spcBef>
              <a:spcAft>
                <a:spcPts val="600"/>
              </a:spcAft>
              <a:buFont typeface="Wingdings" panose="05000000000000000000" pitchFamily="2" charset="2"/>
              <a:buChar char="§"/>
            </a:pPr>
            <a:r>
              <a:rPr lang="en-US" sz="1400" dirty="0"/>
              <a:t>Manages his appointments, work schedule, and social activities on his own</a:t>
            </a:r>
          </a:p>
          <a:p>
            <a:pPr marL="285750" indent="-285750">
              <a:spcBef>
                <a:spcPts val="600"/>
              </a:spcBef>
              <a:spcAft>
                <a:spcPts val="600"/>
              </a:spcAft>
              <a:buFont typeface="Wingdings" panose="05000000000000000000" pitchFamily="2" charset="2"/>
              <a:buChar char="§"/>
            </a:pPr>
            <a:r>
              <a:rPr lang="en-US" sz="1400" dirty="0"/>
              <a:t>Takes his medication twice a day for: </a:t>
            </a:r>
          </a:p>
          <a:p>
            <a:pPr marL="742950" lvl="1" indent="-285750">
              <a:spcBef>
                <a:spcPts val="200"/>
              </a:spcBef>
              <a:spcAft>
                <a:spcPts val="200"/>
              </a:spcAft>
              <a:buFont typeface="Wingdings 3" panose="05040102010807070707" pitchFamily="18" charset="2"/>
              <a:buChar char="}"/>
            </a:pPr>
            <a:r>
              <a:rPr lang="en-US" sz="1400" dirty="0"/>
              <a:t>High blood pressure </a:t>
            </a:r>
          </a:p>
          <a:p>
            <a:pPr marL="742950" lvl="1" indent="-285750">
              <a:spcBef>
                <a:spcPts val="200"/>
              </a:spcBef>
              <a:spcAft>
                <a:spcPts val="200"/>
              </a:spcAft>
              <a:buFont typeface="Wingdings 3" panose="05040102010807070707" pitchFamily="18" charset="2"/>
              <a:buChar char="}"/>
            </a:pPr>
            <a:r>
              <a:rPr lang="en-US" sz="1400" dirty="0"/>
              <a:t>High cholesterol</a:t>
            </a:r>
          </a:p>
          <a:p>
            <a:pPr marL="742950" lvl="1" indent="-285750">
              <a:spcBef>
                <a:spcPts val="200"/>
              </a:spcBef>
              <a:spcAft>
                <a:spcPts val="200"/>
              </a:spcAft>
              <a:buFont typeface="Wingdings 3" panose="05040102010807070707" pitchFamily="18" charset="2"/>
              <a:buChar char="}"/>
            </a:pPr>
            <a:r>
              <a:rPr lang="en-US" sz="1400" dirty="0"/>
              <a:t>Constipation </a:t>
            </a:r>
          </a:p>
          <a:p>
            <a:pPr marL="742950" lvl="1" indent="-285750">
              <a:spcBef>
                <a:spcPts val="200"/>
              </a:spcBef>
              <a:spcAft>
                <a:spcPts val="200"/>
              </a:spcAft>
              <a:buFont typeface="Wingdings 3" panose="05040102010807070707" pitchFamily="18" charset="2"/>
              <a:buChar char="}"/>
            </a:pPr>
            <a:r>
              <a:rPr lang="en-US" sz="1400" dirty="0"/>
              <a:t>Symptoms of schizophrenia</a:t>
            </a:r>
          </a:p>
          <a:p>
            <a:pPr marL="742950" lvl="1" indent="-285750">
              <a:spcBef>
                <a:spcPts val="200"/>
              </a:spcBef>
              <a:spcAft>
                <a:spcPts val="200"/>
              </a:spcAft>
              <a:buFont typeface="Wingdings 3" panose="05040102010807070707" pitchFamily="18" charset="2"/>
              <a:buChar char="}"/>
            </a:pPr>
            <a:r>
              <a:rPr lang="en-US" sz="1400" dirty="0"/>
              <a:t>Anxiety and sleep (2 PRN medications) </a:t>
            </a:r>
          </a:p>
          <a:p>
            <a:pPr marL="285750" indent="-285750">
              <a:spcBef>
                <a:spcPts val="600"/>
              </a:spcBef>
              <a:spcAft>
                <a:spcPts val="600"/>
              </a:spcAft>
              <a:buFont typeface="Wingdings" panose="05000000000000000000" pitchFamily="2" charset="2"/>
              <a:buChar char="§"/>
            </a:pPr>
            <a:r>
              <a:rPr lang="en-US" sz="1400" dirty="0"/>
              <a:t>Knows the names of his medications and time to take them</a:t>
            </a:r>
          </a:p>
          <a:p>
            <a:pPr marL="285750" indent="-285750">
              <a:spcBef>
                <a:spcPts val="600"/>
              </a:spcBef>
              <a:spcAft>
                <a:spcPts val="600"/>
              </a:spcAft>
              <a:buFont typeface="Wingdings" panose="05000000000000000000" pitchFamily="2" charset="2"/>
              <a:buChar char="§"/>
            </a:pPr>
            <a:r>
              <a:rPr lang="en-US" sz="1400" dirty="0"/>
              <a:t>Takes his medications consistently in the morning but forgets at times to take his evening medications</a:t>
            </a:r>
          </a:p>
          <a:p>
            <a:r>
              <a:rPr lang="en-US" sz="1400" dirty="0"/>
              <a:t>He needs support and guidance for reminding him of his evening medications and when schizophrenia symptoms increases.</a:t>
            </a:r>
          </a:p>
        </p:txBody>
      </p:sp>
      <p:sp>
        <p:nvSpPr>
          <p:cNvPr id="19" name="Text Placeholder 10">
            <a:extLst>
              <a:ext uri="{FF2B5EF4-FFF2-40B4-BE49-F238E27FC236}">
                <a16:creationId xmlns:a16="http://schemas.microsoft.com/office/drawing/2014/main" id="{A6CB15DC-2566-48D8-8410-9E92055D05D5}"/>
              </a:ext>
            </a:extLst>
          </p:cNvPr>
          <p:cNvSpPr>
            <a:spLocks noGrp="1"/>
          </p:cNvSpPr>
          <p:nvPr>
            <p:ph type="body" sz="quarter" idx="10"/>
          </p:nvPr>
        </p:nvSpPr>
        <p:spPr>
          <a:xfrm>
            <a:off x="91440" y="6583680"/>
            <a:ext cx="5486400" cy="228600"/>
          </a:xfrm>
        </p:spPr>
        <p:txBody>
          <a:bodyPr/>
          <a:lstStyle/>
          <a:p>
            <a:r>
              <a:rPr lang="en-US"/>
              <a:t>Click Next to continue.</a:t>
            </a:r>
          </a:p>
        </p:txBody>
      </p:sp>
      <p:sp>
        <p:nvSpPr>
          <p:cNvPr id="17" name="Rectangle 16">
            <a:extLst>
              <a:ext uri="{FF2B5EF4-FFF2-40B4-BE49-F238E27FC236}">
                <a16:creationId xmlns:a16="http://schemas.microsoft.com/office/drawing/2014/main" id="{1491733E-2A6A-49FB-8992-52B5124F2A6F}"/>
              </a:ext>
            </a:extLst>
          </p:cNvPr>
          <p:cNvSpPr/>
          <p:nvPr/>
        </p:nvSpPr>
        <p:spPr>
          <a:xfrm>
            <a:off x="224790" y="918038"/>
            <a:ext cx="3186068" cy="54396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Pentagon 33">
            <a:extLst>
              <a:ext uri="{FF2B5EF4-FFF2-40B4-BE49-F238E27FC236}">
                <a16:creationId xmlns:a16="http://schemas.microsoft.com/office/drawing/2014/main" id="{11B4B5C0-686E-4116-BD5C-0D09FBD790DE}"/>
              </a:ext>
            </a:extLst>
          </p:cNvPr>
          <p:cNvSpPr/>
          <p:nvPr/>
        </p:nvSpPr>
        <p:spPr>
          <a:xfrm>
            <a:off x="224789" y="4851399"/>
            <a:ext cx="3621497" cy="1501379"/>
          </a:xfrm>
          <a:prstGeom prst="homePlate">
            <a:avLst>
              <a:gd name="adj" fmla="val 2777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24BEFE48-893E-452F-98EA-452362DD942C}"/>
              </a:ext>
            </a:extLst>
          </p:cNvPr>
          <p:cNvCxnSpPr/>
          <p:nvPr/>
        </p:nvCxnSpPr>
        <p:spPr>
          <a:xfrm>
            <a:off x="446224" y="2903137"/>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FB7E8A5-61ED-4C99-BECB-AC11CA52CE9C}"/>
              </a:ext>
            </a:extLst>
          </p:cNvPr>
          <p:cNvCxnSpPr/>
          <p:nvPr/>
        </p:nvCxnSpPr>
        <p:spPr>
          <a:xfrm>
            <a:off x="446224" y="4762495"/>
            <a:ext cx="2792276" cy="0"/>
          </a:xfrm>
          <a:prstGeom prst="line">
            <a:avLst/>
          </a:prstGeom>
          <a:ln>
            <a:solidFill>
              <a:schemeClr val="bg1">
                <a:alpha val="2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6939EAB-7C5F-4106-AE2B-3267F44A7383}"/>
              </a:ext>
            </a:extLst>
          </p:cNvPr>
          <p:cNvSpPr txBox="1"/>
          <p:nvPr/>
        </p:nvSpPr>
        <p:spPr>
          <a:xfrm>
            <a:off x="1842362" y="1793036"/>
            <a:ext cx="1109599" cy="400110"/>
          </a:xfrm>
          <a:prstGeom prst="rect">
            <a:avLst/>
          </a:prstGeom>
          <a:noFill/>
        </p:spPr>
        <p:txBody>
          <a:bodyPr wrap="none" rtlCol="0">
            <a:spAutoFit/>
          </a:bodyPr>
          <a:lstStyle/>
          <a:p>
            <a:r>
              <a:rPr lang="en-US" sz="2000">
                <a:solidFill>
                  <a:schemeClr val="bg1"/>
                </a:solidFill>
                <a:latin typeface="+mj-lt"/>
              </a:rPr>
              <a:t>Melissa</a:t>
            </a:r>
          </a:p>
        </p:txBody>
      </p:sp>
      <p:sp>
        <p:nvSpPr>
          <p:cNvPr id="31" name="TextBox 30">
            <a:extLst>
              <a:ext uri="{FF2B5EF4-FFF2-40B4-BE49-F238E27FC236}">
                <a16:creationId xmlns:a16="http://schemas.microsoft.com/office/drawing/2014/main" id="{28AD2D77-88E7-4DC8-8592-5E053CCD775C}"/>
              </a:ext>
            </a:extLst>
          </p:cNvPr>
          <p:cNvSpPr txBox="1"/>
          <p:nvPr/>
        </p:nvSpPr>
        <p:spPr>
          <a:xfrm>
            <a:off x="1927481" y="3591954"/>
            <a:ext cx="755335" cy="400110"/>
          </a:xfrm>
          <a:prstGeom prst="rect">
            <a:avLst/>
          </a:prstGeom>
          <a:noFill/>
        </p:spPr>
        <p:txBody>
          <a:bodyPr wrap="none" rtlCol="0">
            <a:spAutoFit/>
          </a:bodyPr>
          <a:lstStyle/>
          <a:p>
            <a:r>
              <a:rPr lang="en-US" sz="2000">
                <a:solidFill>
                  <a:schemeClr val="bg1"/>
                </a:solidFill>
                <a:latin typeface="+mj-lt"/>
              </a:rPr>
              <a:t>Chip</a:t>
            </a:r>
          </a:p>
        </p:txBody>
      </p:sp>
      <p:sp>
        <p:nvSpPr>
          <p:cNvPr id="32" name="TextBox 31">
            <a:extLst>
              <a:ext uri="{FF2B5EF4-FFF2-40B4-BE49-F238E27FC236}">
                <a16:creationId xmlns:a16="http://schemas.microsoft.com/office/drawing/2014/main" id="{8F066312-475C-44CB-9176-B6387B15E267}"/>
              </a:ext>
            </a:extLst>
          </p:cNvPr>
          <p:cNvSpPr txBox="1"/>
          <p:nvPr/>
        </p:nvSpPr>
        <p:spPr>
          <a:xfrm>
            <a:off x="1842362" y="5390873"/>
            <a:ext cx="1040670" cy="400110"/>
          </a:xfrm>
          <a:prstGeom prst="rect">
            <a:avLst/>
          </a:prstGeom>
          <a:noFill/>
        </p:spPr>
        <p:txBody>
          <a:bodyPr wrap="none" rtlCol="0">
            <a:spAutoFit/>
          </a:bodyPr>
          <a:lstStyle/>
          <a:p>
            <a:r>
              <a:rPr lang="en-US" sz="2000">
                <a:solidFill>
                  <a:schemeClr val="bg1"/>
                </a:solidFill>
                <a:latin typeface="+mj-lt"/>
              </a:rPr>
              <a:t>Freddy</a:t>
            </a:r>
          </a:p>
        </p:txBody>
      </p:sp>
      <p:sp>
        <p:nvSpPr>
          <p:cNvPr id="35" name="Oval 34">
            <a:extLst>
              <a:ext uri="{FF2B5EF4-FFF2-40B4-BE49-F238E27FC236}">
                <a16:creationId xmlns:a16="http://schemas.microsoft.com/office/drawing/2014/main" id="{AB99F370-CF97-493A-8E81-A13AC2299F4D}"/>
              </a:ext>
            </a:extLst>
          </p:cNvPr>
          <p:cNvSpPr/>
          <p:nvPr/>
        </p:nvSpPr>
        <p:spPr>
          <a:xfrm>
            <a:off x="446224" y="1444451"/>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E2D009C8-CCA6-4357-97B3-D83CED5924E4}"/>
              </a:ext>
            </a:extLst>
          </p:cNvPr>
          <p:cNvSpPr/>
          <p:nvPr/>
        </p:nvSpPr>
        <p:spPr>
          <a:xfrm>
            <a:off x="446224" y="3243369"/>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9BC96D48-66DE-46A0-84A5-A6821289DC39}"/>
              </a:ext>
            </a:extLst>
          </p:cNvPr>
          <p:cNvSpPr/>
          <p:nvPr/>
        </p:nvSpPr>
        <p:spPr>
          <a:xfrm>
            <a:off x="446224" y="5042288"/>
            <a:ext cx="1097280" cy="1097280"/>
          </a:xfrm>
          <a:prstGeom prst="ellipse">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 descr="A young woman with disabilities in a wheelchair - Royalty-free Cerebral Palsy Stock Photo">
            <a:extLst>
              <a:ext uri="{FF2B5EF4-FFF2-40B4-BE49-F238E27FC236}">
                <a16:creationId xmlns:a16="http://schemas.microsoft.com/office/drawing/2014/main" id="{39C21060-BA32-4FDC-92F2-538B3A3BE526}"/>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9025" t="24561" r="28948" b="34131"/>
          <a:stretch/>
        </p:blipFill>
        <p:spPr bwMode="auto">
          <a:xfrm>
            <a:off x="385537" y="1408701"/>
            <a:ext cx="1211581" cy="1211581"/>
          </a:xfrm>
          <a:prstGeom prst="ellipse">
            <a:avLst/>
          </a:prstGeom>
          <a:noFill/>
          <a:ln w="19050">
            <a:solidFill>
              <a:schemeClr val="bg1"/>
            </a:solidFill>
          </a:ln>
          <a:extLst>
            <a:ext uri="{909E8E84-426E-40DD-AFC4-6F175D3DCCD1}">
              <a14:hiddenFill xmlns:a14="http://schemas.microsoft.com/office/drawing/2010/main">
                <a:solidFill>
                  <a:srgbClr val="FFFFFF"/>
                </a:solidFill>
              </a14:hiddenFill>
            </a:ext>
          </a:extLst>
        </p:spPr>
      </p:pic>
      <p:pic>
        <p:nvPicPr>
          <p:cNvPr id="39" name="Picture 38" descr="A person in a blue shirt&#10;&#10;Description automatically generated">
            <a:extLst>
              <a:ext uri="{FF2B5EF4-FFF2-40B4-BE49-F238E27FC236}">
                <a16:creationId xmlns:a16="http://schemas.microsoft.com/office/drawing/2014/main" id="{CB86C06F-137A-4625-9A0D-DB10BB011B7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9636" t="15004" r="16240" b="3849"/>
          <a:stretch/>
        </p:blipFill>
        <p:spPr>
          <a:xfrm>
            <a:off x="418976" y="4986806"/>
            <a:ext cx="1213200" cy="1213200"/>
          </a:xfrm>
          <a:prstGeom prst="ellipse">
            <a:avLst/>
          </a:prstGeom>
          <a:noFill/>
          <a:ln w="19050">
            <a:solidFill>
              <a:schemeClr val="bg1"/>
            </a:solidFill>
          </a:ln>
        </p:spPr>
      </p:pic>
      <p:pic>
        <p:nvPicPr>
          <p:cNvPr id="2" name="Picture 1" descr="A picture containing baseball&#10;&#10;Description automatically generated">
            <a:extLst>
              <a:ext uri="{FF2B5EF4-FFF2-40B4-BE49-F238E27FC236}">
                <a16:creationId xmlns:a16="http://schemas.microsoft.com/office/drawing/2014/main" id="{5950103D-C9AA-467A-B876-1E1F0E3C50B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917" t="8434" r="-1835" b="25301"/>
          <a:stretch/>
        </p:blipFill>
        <p:spPr>
          <a:xfrm>
            <a:off x="420556" y="3174104"/>
            <a:ext cx="1224331" cy="1212232"/>
          </a:xfrm>
          <a:prstGeom prst="ellipse">
            <a:avLst/>
          </a:prstGeom>
          <a:noFill/>
          <a:ln w="19050">
            <a:solidFill>
              <a:schemeClr val="bg1"/>
            </a:solidFill>
          </a:ln>
        </p:spPr>
      </p:pic>
      <p:sp>
        <p:nvSpPr>
          <p:cNvPr id="20" name="TextBox 19">
            <a:extLst>
              <a:ext uri="{FF2B5EF4-FFF2-40B4-BE49-F238E27FC236}">
                <a16:creationId xmlns:a16="http://schemas.microsoft.com/office/drawing/2014/main" id="{11DEEB17-A0DE-40CF-BA2B-EE824B5C7D38}"/>
              </a:ext>
            </a:extLst>
          </p:cNvPr>
          <p:cNvSpPr txBox="1"/>
          <p:nvPr/>
        </p:nvSpPr>
        <p:spPr>
          <a:xfrm>
            <a:off x="248357" y="993422"/>
            <a:ext cx="3104446" cy="276999"/>
          </a:xfrm>
          <a:prstGeom prst="rect">
            <a:avLst/>
          </a:prstGeom>
          <a:noFill/>
        </p:spPr>
        <p:txBody>
          <a:bodyPr wrap="square" rtlCol="0">
            <a:spAutoFit/>
          </a:bodyPr>
          <a:lstStyle/>
          <a:p>
            <a:r>
              <a:rPr lang="en-US" sz="1200" i="1">
                <a:solidFill>
                  <a:schemeClr val="bg1"/>
                </a:solidFill>
              </a:rPr>
              <a:t>Click each image for the medical history. </a:t>
            </a:r>
          </a:p>
        </p:txBody>
      </p:sp>
    </p:spTree>
    <p:extLst>
      <p:ext uri="{BB962C8B-B14F-4D97-AF65-F5344CB8AC3E}">
        <p14:creationId xmlns:p14="http://schemas.microsoft.com/office/powerpoint/2010/main" val="3978693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0AD9F-D479-4709-AAD4-1D08A863CC79}"/>
              </a:ext>
            </a:extLst>
          </p:cNvPr>
          <p:cNvSpPr>
            <a:spLocks noGrp="1"/>
          </p:cNvSpPr>
          <p:nvPr>
            <p:ph type="body" sz="quarter" idx="11"/>
          </p:nvPr>
        </p:nvSpPr>
        <p:spPr/>
        <p:txBody>
          <a:bodyPr/>
          <a:lstStyle/>
          <a:p>
            <a:r>
              <a:rPr lang="en-US"/>
              <a:t>What You Will Learn</a:t>
            </a:r>
            <a:endParaRPr lang="en-IN"/>
          </a:p>
        </p:txBody>
      </p:sp>
      <p:sp>
        <p:nvSpPr>
          <p:cNvPr id="7" name="Rectangle 6">
            <a:extLst>
              <a:ext uri="{FF2B5EF4-FFF2-40B4-BE49-F238E27FC236}">
                <a16:creationId xmlns:a16="http://schemas.microsoft.com/office/drawing/2014/main" id="{D937F246-7DC4-44E9-9AE2-BDF9B77FAD5C}"/>
              </a:ext>
            </a:extLst>
          </p:cNvPr>
          <p:cNvSpPr/>
          <p:nvPr/>
        </p:nvSpPr>
        <p:spPr>
          <a:xfrm>
            <a:off x="372164" y="5849338"/>
            <a:ext cx="8256104" cy="352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14" name="Right Triangle 13">
            <a:extLst>
              <a:ext uri="{FF2B5EF4-FFF2-40B4-BE49-F238E27FC236}">
                <a16:creationId xmlns:a16="http://schemas.microsoft.com/office/drawing/2014/main" id="{E272E11A-DF7A-4DC9-BEB2-743C12D3677B}"/>
              </a:ext>
            </a:extLst>
          </p:cNvPr>
          <p:cNvSpPr/>
          <p:nvPr/>
        </p:nvSpPr>
        <p:spPr>
          <a:xfrm>
            <a:off x="4563733" y="1147735"/>
            <a:ext cx="4488694" cy="185167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endParaRPr lang="en-US" sz="1200">
              <a:solidFill>
                <a:schemeClr val="bg1"/>
              </a:solidFill>
            </a:endParaRPr>
          </a:p>
        </p:txBody>
      </p:sp>
      <p:sp>
        <p:nvSpPr>
          <p:cNvPr id="81" name="Right Triangle 80">
            <a:extLst>
              <a:ext uri="{FF2B5EF4-FFF2-40B4-BE49-F238E27FC236}">
                <a16:creationId xmlns:a16="http://schemas.microsoft.com/office/drawing/2014/main" id="{4E2556C3-E6EF-4BBD-A8D2-45DB3F5496BB}"/>
              </a:ext>
            </a:extLst>
          </p:cNvPr>
          <p:cNvSpPr/>
          <p:nvPr/>
        </p:nvSpPr>
        <p:spPr>
          <a:xfrm flipH="1">
            <a:off x="75039" y="1147735"/>
            <a:ext cx="4488694" cy="185167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spcBef>
                <a:spcPts val="300"/>
              </a:spcBef>
              <a:spcAft>
                <a:spcPts val="300"/>
              </a:spcAft>
            </a:pPr>
            <a:endParaRPr lang="en-US" sz="1200">
              <a:solidFill>
                <a:schemeClr val="bg1"/>
              </a:solidFill>
            </a:endParaRPr>
          </a:p>
          <a:p>
            <a:pPr algn="r">
              <a:spcBef>
                <a:spcPts val="300"/>
              </a:spcBef>
              <a:spcAft>
                <a:spcPts val="300"/>
              </a:spcAft>
            </a:pPr>
            <a:endParaRPr lang="en-US" sz="1200">
              <a:solidFill>
                <a:schemeClr val="bg1"/>
              </a:solidFill>
            </a:endParaRPr>
          </a:p>
        </p:txBody>
      </p:sp>
      <p:sp>
        <p:nvSpPr>
          <p:cNvPr id="28" name="Rectangle 27">
            <a:extLst>
              <a:ext uri="{FF2B5EF4-FFF2-40B4-BE49-F238E27FC236}">
                <a16:creationId xmlns:a16="http://schemas.microsoft.com/office/drawing/2014/main" id="{4897657F-7918-456A-A90C-B0161AFCADB0}"/>
              </a:ext>
            </a:extLst>
          </p:cNvPr>
          <p:cNvSpPr/>
          <p:nvPr/>
        </p:nvSpPr>
        <p:spPr>
          <a:xfrm>
            <a:off x="511312" y="5460828"/>
            <a:ext cx="7977809" cy="35922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6" name="Rectangle 5">
            <a:extLst>
              <a:ext uri="{FF2B5EF4-FFF2-40B4-BE49-F238E27FC236}">
                <a16:creationId xmlns:a16="http://schemas.microsoft.com/office/drawing/2014/main" id="{E4548694-87E8-469A-AB60-6C77A9C79B74}"/>
              </a:ext>
            </a:extLst>
          </p:cNvPr>
          <p:cNvSpPr/>
          <p:nvPr/>
        </p:nvSpPr>
        <p:spPr>
          <a:xfrm>
            <a:off x="9438221" y="1630844"/>
            <a:ext cx="2579611" cy="892552"/>
          </a:xfrm>
          <a:prstGeom prst="rect">
            <a:avLst/>
          </a:prstGeom>
        </p:spPr>
        <p:txBody>
          <a:bodyPr wrap="square">
            <a:spAutoFit/>
          </a:bodyPr>
          <a:lstStyle/>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Section 3</a:t>
            </a:r>
          </a:p>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The Management of Medication Administration </a:t>
            </a:r>
          </a:p>
        </p:txBody>
      </p:sp>
      <p:sp>
        <p:nvSpPr>
          <p:cNvPr id="10" name="Right Brace 9">
            <a:extLst>
              <a:ext uri="{FF2B5EF4-FFF2-40B4-BE49-F238E27FC236}">
                <a16:creationId xmlns:a16="http://schemas.microsoft.com/office/drawing/2014/main" id="{EAB36D7D-ADFC-45B3-B9DD-ACAE40E08C6C}"/>
              </a:ext>
            </a:extLst>
          </p:cNvPr>
          <p:cNvSpPr/>
          <p:nvPr/>
        </p:nvSpPr>
        <p:spPr>
          <a:xfrm>
            <a:off x="9064651" y="1134483"/>
            <a:ext cx="247960" cy="1851670"/>
          </a:xfrm>
          <a:prstGeom prst="righ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ight Brace 40">
            <a:extLst>
              <a:ext uri="{FF2B5EF4-FFF2-40B4-BE49-F238E27FC236}">
                <a16:creationId xmlns:a16="http://schemas.microsoft.com/office/drawing/2014/main" id="{6D8FBCE5-8D29-41A9-81D8-7BC047228B2F}"/>
              </a:ext>
            </a:extLst>
          </p:cNvPr>
          <p:cNvSpPr/>
          <p:nvPr/>
        </p:nvSpPr>
        <p:spPr>
          <a:xfrm>
            <a:off x="9084726" y="3015250"/>
            <a:ext cx="247960" cy="2418348"/>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5527D053-FEDB-447A-A915-B9D7E77B9544}"/>
              </a:ext>
            </a:extLst>
          </p:cNvPr>
          <p:cNvSpPr/>
          <p:nvPr/>
        </p:nvSpPr>
        <p:spPr>
          <a:xfrm>
            <a:off x="9084726" y="5473847"/>
            <a:ext cx="306016" cy="727641"/>
          </a:xfrm>
          <a:prstGeom prst="rightBrac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E211667A-2E53-4040-BD5C-A63CF92A05C8}"/>
              </a:ext>
            </a:extLst>
          </p:cNvPr>
          <p:cNvSpPr/>
          <p:nvPr/>
        </p:nvSpPr>
        <p:spPr>
          <a:xfrm>
            <a:off x="9438221" y="3777607"/>
            <a:ext cx="2652181" cy="892552"/>
          </a:xfrm>
          <a:prstGeom prst="rect">
            <a:avLst/>
          </a:prstGeom>
        </p:spPr>
        <p:txBody>
          <a:bodyPr wrap="square">
            <a:spAutoFit/>
          </a:bodyPr>
          <a:lstStyle/>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Section 2</a:t>
            </a:r>
          </a:p>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The Techniques of </a:t>
            </a:r>
            <a:br>
              <a:rPr lang="en-US" sz="1400" b="1">
                <a:solidFill>
                  <a:schemeClr val="accent6">
                    <a:lumMod val="75000"/>
                  </a:schemeClr>
                </a:solidFill>
                <a:cs typeface="Arial" panose="020B0604020202020204" pitchFamily="34" charset="0"/>
              </a:rPr>
            </a:br>
            <a:r>
              <a:rPr lang="en-US" sz="1400" b="1">
                <a:solidFill>
                  <a:schemeClr val="accent6">
                    <a:lumMod val="75000"/>
                  </a:schemeClr>
                </a:solidFill>
                <a:cs typeface="Arial" panose="020B0604020202020204" pitchFamily="34" charset="0"/>
              </a:rPr>
              <a:t>Medication Administration </a:t>
            </a:r>
          </a:p>
        </p:txBody>
      </p:sp>
      <p:sp>
        <p:nvSpPr>
          <p:cNvPr id="44" name="Rectangle 43">
            <a:extLst>
              <a:ext uri="{FF2B5EF4-FFF2-40B4-BE49-F238E27FC236}">
                <a16:creationId xmlns:a16="http://schemas.microsoft.com/office/drawing/2014/main" id="{ADA548D0-E45D-4FA7-94D8-1F46ED01A0DE}"/>
              </a:ext>
            </a:extLst>
          </p:cNvPr>
          <p:cNvSpPr/>
          <p:nvPr/>
        </p:nvSpPr>
        <p:spPr>
          <a:xfrm>
            <a:off x="9438221" y="5373781"/>
            <a:ext cx="2533238" cy="892552"/>
          </a:xfrm>
          <a:prstGeom prst="rect">
            <a:avLst/>
          </a:prstGeom>
        </p:spPr>
        <p:txBody>
          <a:bodyPr wrap="square">
            <a:spAutoFit/>
          </a:bodyPr>
          <a:lstStyle/>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Section 1</a:t>
            </a:r>
          </a:p>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The Basics of Medication Administration</a:t>
            </a:r>
          </a:p>
        </p:txBody>
      </p:sp>
      <p:sp>
        <p:nvSpPr>
          <p:cNvPr id="66" name="Rectangle 65">
            <a:extLst>
              <a:ext uri="{FF2B5EF4-FFF2-40B4-BE49-F238E27FC236}">
                <a16:creationId xmlns:a16="http://schemas.microsoft.com/office/drawing/2014/main" id="{95EC1AF8-39F7-420D-B0E2-840A1DEB120D}"/>
              </a:ext>
            </a:extLst>
          </p:cNvPr>
          <p:cNvSpPr/>
          <p:nvPr/>
        </p:nvSpPr>
        <p:spPr>
          <a:xfrm>
            <a:off x="5839545" y="3015251"/>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67" name="Rectangle 66">
            <a:extLst>
              <a:ext uri="{FF2B5EF4-FFF2-40B4-BE49-F238E27FC236}">
                <a16:creationId xmlns:a16="http://schemas.microsoft.com/office/drawing/2014/main" id="{6075F61F-1753-4BBC-9628-0A180919C93A}"/>
              </a:ext>
            </a:extLst>
          </p:cNvPr>
          <p:cNvSpPr/>
          <p:nvPr/>
        </p:nvSpPr>
        <p:spPr>
          <a:xfrm>
            <a:off x="3194678" y="3015251"/>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68" name="Rectangle 67">
            <a:extLst>
              <a:ext uri="{FF2B5EF4-FFF2-40B4-BE49-F238E27FC236}">
                <a16:creationId xmlns:a16="http://schemas.microsoft.com/office/drawing/2014/main" id="{B37614ED-677D-400F-928B-F8DB1FF53052}"/>
              </a:ext>
            </a:extLst>
          </p:cNvPr>
          <p:cNvSpPr/>
          <p:nvPr/>
        </p:nvSpPr>
        <p:spPr>
          <a:xfrm>
            <a:off x="536560" y="3015251"/>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70" name="Rectangle 69">
            <a:extLst>
              <a:ext uri="{FF2B5EF4-FFF2-40B4-BE49-F238E27FC236}">
                <a16:creationId xmlns:a16="http://schemas.microsoft.com/office/drawing/2014/main" id="{9114E4BC-54BA-49D6-BDDD-AA31499F251D}"/>
              </a:ext>
            </a:extLst>
          </p:cNvPr>
          <p:cNvSpPr/>
          <p:nvPr/>
        </p:nvSpPr>
        <p:spPr>
          <a:xfrm>
            <a:off x="536560" y="4235462"/>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74" name="Rectangle 73">
            <a:extLst>
              <a:ext uri="{FF2B5EF4-FFF2-40B4-BE49-F238E27FC236}">
                <a16:creationId xmlns:a16="http://schemas.microsoft.com/office/drawing/2014/main" id="{682EA4C4-CF6F-4051-8D87-475B87228084}"/>
              </a:ext>
            </a:extLst>
          </p:cNvPr>
          <p:cNvSpPr/>
          <p:nvPr/>
        </p:nvSpPr>
        <p:spPr>
          <a:xfrm>
            <a:off x="3194678" y="4235462"/>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75" name="Rectangle 74">
            <a:extLst>
              <a:ext uri="{FF2B5EF4-FFF2-40B4-BE49-F238E27FC236}">
                <a16:creationId xmlns:a16="http://schemas.microsoft.com/office/drawing/2014/main" id="{0FFDD47F-177D-43BC-A7E8-5F9E7EDFE02B}"/>
              </a:ext>
            </a:extLst>
          </p:cNvPr>
          <p:cNvSpPr/>
          <p:nvPr/>
        </p:nvSpPr>
        <p:spPr>
          <a:xfrm>
            <a:off x="5839545" y="4235462"/>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Tree>
    <p:extLst>
      <p:ext uri="{BB962C8B-B14F-4D97-AF65-F5344CB8AC3E}">
        <p14:creationId xmlns:p14="http://schemas.microsoft.com/office/powerpoint/2010/main" val="227725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0AD9F-D479-4709-AAD4-1D08A863CC79}"/>
              </a:ext>
            </a:extLst>
          </p:cNvPr>
          <p:cNvSpPr>
            <a:spLocks noGrp="1"/>
          </p:cNvSpPr>
          <p:nvPr>
            <p:ph type="body" sz="quarter" idx="11"/>
          </p:nvPr>
        </p:nvSpPr>
        <p:spPr/>
        <p:txBody>
          <a:bodyPr/>
          <a:lstStyle/>
          <a:p>
            <a:r>
              <a:rPr lang="en-US"/>
              <a:t>What You Will Learn</a:t>
            </a:r>
            <a:endParaRPr lang="en-IN"/>
          </a:p>
        </p:txBody>
      </p:sp>
      <p:sp>
        <p:nvSpPr>
          <p:cNvPr id="7" name="Rectangle 6">
            <a:extLst>
              <a:ext uri="{FF2B5EF4-FFF2-40B4-BE49-F238E27FC236}">
                <a16:creationId xmlns:a16="http://schemas.microsoft.com/office/drawing/2014/main" id="{D937F246-7DC4-44E9-9AE2-BDF9B77FAD5C}"/>
              </a:ext>
            </a:extLst>
          </p:cNvPr>
          <p:cNvSpPr/>
          <p:nvPr/>
        </p:nvSpPr>
        <p:spPr>
          <a:xfrm>
            <a:off x="372164" y="5849338"/>
            <a:ext cx="8256104" cy="3521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Module 1: </a:t>
            </a:r>
            <a:r>
              <a:rPr lang="en-US" sz="1200">
                <a:solidFill>
                  <a:schemeClr val="bg1"/>
                </a:solidFill>
              </a:rPr>
              <a:t>Administering Medications the Right Way </a:t>
            </a:r>
          </a:p>
        </p:txBody>
      </p:sp>
      <p:sp>
        <p:nvSpPr>
          <p:cNvPr id="28" name="Rectangle 27">
            <a:extLst>
              <a:ext uri="{FF2B5EF4-FFF2-40B4-BE49-F238E27FC236}">
                <a16:creationId xmlns:a16="http://schemas.microsoft.com/office/drawing/2014/main" id="{4897657F-7918-456A-A90C-B0161AFCADB0}"/>
              </a:ext>
            </a:extLst>
          </p:cNvPr>
          <p:cNvSpPr/>
          <p:nvPr/>
        </p:nvSpPr>
        <p:spPr>
          <a:xfrm>
            <a:off x="511312" y="5460828"/>
            <a:ext cx="7977809" cy="3592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Module 2: </a:t>
            </a:r>
            <a:r>
              <a:rPr lang="en-US" sz="1200">
                <a:solidFill>
                  <a:schemeClr val="bg1"/>
                </a:solidFill>
              </a:rPr>
              <a:t>Medications &amp; What You Need to Know</a:t>
            </a:r>
          </a:p>
        </p:txBody>
      </p:sp>
      <p:sp>
        <p:nvSpPr>
          <p:cNvPr id="6" name="Rectangle 5">
            <a:extLst>
              <a:ext uri="{FF2B5EF4-FFF2-40B4-BE49-F238E27FC236}">
                <a16:creationId xmlns:a16="http://schemas.microsoft.com/office/drawing/2014/main" id="{E4548694-87E8-469A-AB60-6C77A9C79B74}"/>
              </a:ext>
            </a:extLst>
          </p:cNvPr>
          <p:cNvSpPr/>
          <p:nvPr/>
        </p:nvSpPr>
        <p:spPr>
          <a:xfrm>
            <a:off x="9438221" y="1630844"/>
            <a:ext cx="2579611" cy="892552"/>
          </a:xfrm>
          <a:prstGeom prst="rect">
            <a:avLst/>
          </a:prstGeom>
        </p:spPr>
        <p:txBody>
          <a:bodyPr wrap="square">
            <a:spAutoFit/>
          </a:bodyPr>
          <a:lstStyle/>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Section 3</a:t>
            </a:r>
          </a:p>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The Management of Medication Administration </a:t>
            </a:r>
          </a:p>
        </p:txBody>
      </p:sp>
      <p:sp>
        <p:nvSpPr>
          <p:cNvPr id="10" name="Right Brace 9">
            <a:extLst>
              <a:ext uri="{FF2B5EF4-FFF2-40B4-BE49-F238E27FC236}">
                <a16:creationId xmlns:a16="http://schemas.microsoft.com/office/drawing/2014/main" id="{EAB36D7D-ADFC-45B3-B9DD-ACAE40E08C6C}"/>
              </a:ext>
            </a:extLst>
          </p:cNvPr>
          <p:cNvSpPr/>
          <p:nvPr/>
        </p:nvSpPr>
        <p:spPr>
          <a:xfrm>
            <a:off x="9064651" y="1134483"/>
            <a:ext cx="247960" cy="1851670"/>
          </a:xfrm>
          <a:prstGeom prst="righ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ight Brace 40">
            <a:extLst>
              <a:ext uri="{FF2B5EF4-FFF2-40B4-BE49-F238E27FC236}">
                <a16:creationId xmlns:a16="http://schemas.microsoft.com/office/drawing/2014/main" id="{6D8FBCE5-8D29-41A9-81D8-7BC047228B2F}"/>
              </a:ext>
            </a:extLst>
          </p:cNvPr>
          <p:cNvSpPr/>
          <p:nvPr/>
        </p:nvSpPr>
        <p:spPr>
          <a:xfrm>
            <a:off x="9084726" y="3015250"/>
            <a:ext cx="247960" cy="2418348"/>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5527D053-FEDB-447A-A915-B9D7E77B9544}"/>
              </a:ext>
            </a:extLst>
          </p:cNvPr>
          <p:cNvSpPr/>
          <p:nvPr/>
        </p:nvSpPr>
        <p:spPr>
          <a:xfrm>
            <a:off x="9084726" y="5473847"/>
            <a:ext cx="306016" cy="727641"/>
          </a:xfrm>
          <a:prstGeom prst="rightBrac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E211667A-2E53-4040-BD5C-A63CF92A05C8}"/>
              </a:ext>
            </a:extLst>
          </p:cNvPr>
          <p:cNvSpPr/>
          <p:nvPr/>
        </p:nvSpPr>
        <p:spPr>
          <a:xfrm>
            <a:off x="9438221" y="3777607"/>
            <a:ext cx="2652181" cy="892552"/>
          </a:xfrm>
          <a:prstGeom prst="rect">
            <a:avLst/>
          </a:prstGeom>
        </p:spPr>
        <p:txBody>
          <a:bodyPr wrap="square">
            <a:spAutoFit/>
          </a:bodyPr>
          <a:lstStyle/>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Section 2</a:t>
            </a:r>
          </a:p>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The Techniques of </a:t>
            </a:r>
            <a:br>
              <a:rPr lang="en-US" sz="1400" b="1">
                <a:solidFill>
                  <a:schemeClr val="accent6">
                    <a:lumMod val="75000"/>
                  </a:schemeClr>
                </a:solidFill>
                <a:cs typeface="Arial" panose="020B0604020202020204" pitchFamily="34" charset="0"/>
              </a:rPr>
            </a:br>
            <a:r>
              <a:rPr lang="en-US" sz="1400" b="1">
                <a:solidFill>
                  <a:schemeClr val="accent6">
                    <a:lumMod val="75000"/>
                  </a:schemeClr>
                </a:solidFill>
                <a:cs typeface="Arial" panose="020B0604020202020204" pitchFamily="34" charset="0"/>
              </a:rPr>
              <a:t>Medication Administration </a:t>
            </a:r>
          </a:p>
        </p:txBody>
      </p:sp>
      <p:sp>
        <p:nvSpPr>
          <p:cNvPr id="44" name="Rectangle 43">
            <a:extLst>
              <a:ext uri="{FF2B5EF4-FFF2-40B4-BE49-F238E27FC236}">
                <a16:creationId xmlns:a16="http://schemas.microsoft.com/office/drawing/2014/main" id="{ADA548D0-E45D-4FA7-94D8-1F46ED01A0DE}"/>
              </a:ext>
            </a:extLst>
          </p:cNvPr>
          <p:cNvSpPr/>
          <p:nvPr/>
        </p:nvSpPr>
        <p:spPr>
          <a:xfrm>
            <a:off x="9438221" y="5373781"/>
            <a:ext cx="2533238" cy="892552"/>
          </a:xfrm>
          <a:prstGeom prst="rect">
            <a:avLst/>
          </a:prstGeom>
        </p:spPr>
        <p:txBody>
          <a:bodyPr wrap="square">
            <a:spAutoFit/>
          </a:bodyPr>
          <a:lstStyle/>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Section 1</a:t>
            </a:r>
          </a:p>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The Basics of Medication Administration</a:t>
            </a:r>
          </a:p>
        </p:txBody>
      </p:sp>
      <p:sp>
        <p:nvSpPr>
          <p:cNvPr id="20" name="Right Triangle 19">
            <a:extLst>
              <a:ext uri="{FF2B5EF4-FFF2-40B4-BE49-F238E27FC236}">
                <a16:creationId xmlns:a16="http://schemas.microsoft.com/office/drawing/2014/main" id="{F4847665-C193-4645-A930-2F6233F7B86E}"/>
              </a:ext>
            </a:extLst>
          </p:cNvPr>
          <p:cNvSpPr/>
          <p:nvPr/>
        </p:nvSpPr>
        <p:spPr>
          <a:xfrm>
            <a:off x="4563733" y="1147735"/>
            <a:ext cx="4488694" cy="185167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endParaRPr lang="en-US" sz="1200">
              <a:solidFill>
                <a:schemeClr val="bg1"/>
              </a:solidFill>
            </a:endParaRPr>
          </a:p>
        </p:txBody>
      </p:sp>
      <p:sp>
        <p:nvSpPr>
          <p:cNvPr id="21" name="Right Triangle 20">
            <a:extLst>
              <a:ext uri="{FF2B5EF4-FFF2-40B4-BE49-F238E27FC236}">
                <a16:creationId xmlns:a16="http://schemas.microsoft.com/office/drawing/2014/main" id="{AA05E942-8E42-43FA-9545-C395A25E3525}"/>
              </a:ext>
            </a:extLst>
          </p:cNvPr>
          <p:cNvSpPr/>
          <p:nvPr/>
        </p:nvSpPr>
        <p:spPr>
          <a:xfrm flipH="1">
            <a:off x="75039" y="1147735"/>
            <a:ext cx="4488694" cy="185167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spcBef>
                <a:spcPts val="300"/>
              </a:spcBef>
              <a:spcAft>
                <a:spcPts val="300"/>
              </a:spcAft>
            </a:pPr>
            <a:endParaRPr lang="en-US" sz="1200">
              <a:solidFill>
                <a:schemeClr val="bg1"/>
              </a:solidFill>
            </a:endParaRPr>
          </a:p>
          <a:p>
            <a:pPr algn="r">
              <a:spcBef>
                <a:spcPts val="300"/>
              </a:spcBef>
              <a:spcAft>
                <a:spcPts val="300"/>
              </a:spcAft>
            </a:pPr>
            <a:endParaRPr lang="en-US" sz="1200">
              <a:solidFill>
                <a:schemeClr val="bg1"/>
              </a:solidFill>
            </a:endParaRPr>
          </a:p>
        </p:txBody>
      </p:sp>
      <p:sp>
        <p:nvSpPr>
          <p:cNvPr id="19" name="Rectangle 18">
            <a:extLst>
              <a:ext uri="{FF2B5EF4-FFF2-40B4-BE49-F238E27FC236}">
                <a16:creationId xmlns:a16="http://schemas.microsoft.com/office/drawing/2014/main" id="{5BFF71C7-6DAF-4B51-8364-B37A6A2EE001}"/>
              </a:ext>
            </a:extLst>
          </p:cNvPr>
          <p:cNvSpPr/>
          <p:nvPr/>
        </p:nvSpPr>
        <p:spPr>
          <a:xfrm>
            <a:off x="5839545" y="3015251"/>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29" name="Rectangle 28">
            <a:extLst>
              <a:ext uri="{FF2B5EF4-FFF2-40B4-BE49-F238E27FC236}">
                <a16:creationId xmlns:a16="http://schemas.microsoft.com/office/drawing/2014/main" id="{949EFB29-6BE0-4934-8BB7-51E4538BD98C}"/>
              </a:ext>
            </a:extLst>
          </p:cNvPr>
          <p:cNvSpPr/>
          <p:nvPr/>
        </p:nvSpPr>
        <p:spPr>
          <a:xfrm>
            <a:off x="3194678" y="3015251"/>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30" name="Rectangle 29">
            <a:extLst>
              <a:ext uri="{FF2B5EF4-FFF2-40B4-BE49-F238E27FC236}">
                <a16:creationId xmlns:a16="http://schemas.microsoft.com/office/drawing/2014/main" id="{62A28C7C-0C57-4E02-84CC-06972DB12B6A}"/>
              </a:ext>
            </a:extLst>
          </p:cNvPr>
          <p:cNvSpPr/>
          <p:nvPr/>
        </p:nvSpPr>
        <p:spPr>
          <a:xfrm>
            <a:off x="536560" y="3015251"/>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31" name="Rectangle 30">
            <a:extLst>
              <a:ext uri="{FF2B5EF4-FFF2-40B4-BE49-F238E27FC236}">
                <a16:creationId xmlns:a16="http://schemas.microsoft.com/office/drawing/2014/main" id="{2E5E1270-0B62-4DB0-B635-817A17B9AC0E}"/>
              </a:ext>
            </a:extLst>
          </p:cNvPr>
          <p:cNvSpPr/>
          <p:nvPr/>
        </p:nvSpPr>
        <p:spPr>
          <a:xfrm>
            <a:off x="536560" y="4235462"/>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32" name="Rectangle 31">
            <a:extLst>
              <a:ext uri="{FF2B5EF4-FFF2-40B4-BE49-F238E27FC236}">
                <a16:creationId xmlns:a16="http://schemas.microsoft.com/office/drawing/2014/main" id="{D351AE87-B359-4E10-B9C7-D386110D4498}"/>
              </a:ext>
            </a:extLst>
          </p:cNvPr>
          <p:cNvSpPr/>
          <p:nvPr/>
        </p:nvSpPr>
        <p:spPr>
          <a:xfrm>
            <a:off x="3194678" y="4235462"/>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
        <p:nvSpPr>
          <p:cNvPr id="33" name="Rectangle 32">
            <a:extLst>
              <a:ext uri="{FF2B5EF4-FFF2-40B4-BE49-F238E27FC236}">
                <a16:creationId xmlns:a16="http://schemas.microsoft.com/office/drawing/2014/main" id="{A42E7AF3-45C4-4875-850D-F878C674E23D}"/>
              </a:ext>
            </a:extLst>
          </p:cNvPr>
          <p:cNvSpPr/>
          <p:nvPr/>
        </p:nvSpPr>
        <p:spPr>
          <a:xfrm>
            <a:off x="5839545" y="4235462"/>
            <a:ext cx="2624328" cy="1198136"/>
          </a:xfrm>
          <a:prstGeom prst="rect">
            <a:avLst/>
          </a:prstGeom>
          <a:solidFill>
            <a:schemeClr val="bg1">
              <a:lumMod val="9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endParaRPr lang="en-US" sz="1200">
              <a:solidFill>
                <a:schemeClr val="bg1"/>
              </a:solidFill>
            </a:endParaRPr>
          </a:p>
        </p:txBody>
      </p:sp>
    </p:spTree>
    <p:extLst>
      <p:ext uri="{BB962C8B-B14F-4D97-AF65-F5344CB8AC3E}">
        <p14:creationId xmlns:p14="http://schemas.microsoft.com/office/powerpoint/2010/main" val="33019333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E6B6D3EE-30F4-46B7-9F97-D7976239316D}"/>
              </a:ext>
            </a:extLst>
          </p:cNvPr>
          <p:cNvSpPr/>
          <p:nvPr/>
        </p:nvSpPr>
        <p:spPr>
          <a:xfrm>
            <a:off x="1" y="1490971"/>
            <a:ext cx="12192000" cy="41129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013ED44-F0EF-4F49-9FCC-C28F6EAF3FA6}"/>
              </a:ext>
            </a:extLst>
          </p:cNvPr>
          <p:cNvSpPr>
            <a:spLocks noGrp="1"/>
          </p:cNvSpPr>
          <p:nvPr>
            <p:ph type="body" sz="quarter" idx="11"/>
          </p:nvPr>
        </p:nvSpPr>
        <p:spPr/>
        <p:txBody>
          <a:bodyPr/>
          <a:lstStyle/>
          <a:p>
            <a:r>
              <a:rPr lang="en-IN"/>
              <a:t>Introduction to Medication Administration</a:t>
            </a:r>
          </a:p>
        </p:txBody>
      </p:sp>
      <p:sp>
        <p:nvSpPr>
          <p:cNvPr id="4" name="Text Placeholder 3">
            <a:extLst>
              <a:ext uri="{FF2B5EF4-FFF2-40B4-BE49-F238E27FC236}">
                <a16:creationId xmlns:a16="http://schemas.microsoft.com/office/drawing/2014/main" id="{8D7A99C8-0D89-4565-840A-12EB4958A26D}"/>
              </a:ext>
            </a:extLst>
          </p:cNvPr>
          <p:cNvSpPr>
            <a:spLocks noGrp="1"/>
          </p:cNvSpPr>
          <p:nvPr>
            <p:ph type="body" sz="quarter" idx="10"/>
          </p:nvPr>
        </p:nvSpPr>
        <p:spPr/>
        <p:txBody>
          <a:bodyPr/>
          <a:lstStyle/>
          <a:p>
            <a:r>
              <a:rPr lang="en-US"/>
              <a:t>Click the tab for a quick note on terminology used and important dates.</a:t>
            </a:r>
          </a:p>
        </p:txBody>
      </p:sp>
      <p:sp>
        <p:nvSpPr>
          <p:cNvPr id="8" name="Rectangle 7">
            <a:extLst>
              <a:ext uri="{FF2B5EF4-FFF2-40B4-BE49-F238E27FC236}">
                <a16:creationId xmlns:a16="http://schemas.microsoft.com/office/drawing/2014/main" id="{1ECFD13C-315F-4B15-BF66-260FE6033BCD}"/>
              </a:ext>
            </a:extLst>
          </p:cNvPr>
          <p:cNvSpPr/>
          <p:nvPr/>
        </p:nvSpPr>
        <p:spPr>
          <a:xfrm>
            <a:off x="245580" y="987563"/>
            <a:ext cx="11407665" cy="331373"/>
          </a:xfrm>
          <a:prstGeom prst="rect">
            <a:avLst/>
          </a:prstGeom>
        </p:spPr>
        <p:txBody>
          <a:bodyPr wrap="square">
            <a:spAutoFit/>
          </a:bodyPr>
          <a:lstStyle/>
          <a:p>
            <a:pPr marR="0" lvl="0">
              <a:lnSpc>
                <a:spcPts val="2000"/>
              </a:lnSpc>
              <a:spcAft>
                <a:spcPts val="2400"/>
              </a:spcAft>
            </a:pPr>
            <a:r>
              <a:rPr lang="en-US" sz="1400">
                <a:ea typeface="Times New Roman" panose="02020603050405020304" pitchFamily="18" charset="0"/>
                <a:cs typeface="Arial" panose="020B0604020202020204" pitchFamily="34" charset="0"/>
              </a:rPr>
              <a:t>The way you administer medications to the people you support can make a big difference in the quality of their lives. </a:t>
            </a:r>
          </a:p>
        </p:txBody>
      </p:sp>
      <p:grpSp>
        <p:nvGrpSpPr>
          <p:cNvPr id="42" name="Group 41">
            <a:extLst>
              <a:ext uri="{FF2B5EF4-FFF2-40B4-BE49-F238E27FC236}">
                <a16:creationId xmlns:a16="http://schemas.microsoft.com/office/drawing/2014/main" id="{65A4F91F-676A-4D85-9BC5-3498C5883378}"/>
              </a:ext>
            </a:extLst>
          </p:cNvPr>
          <p:cNvGrpSpPr/>
          <p:nvPr/>
        </p:nvGrpSpPr>
        <p:grpSpPr>
          <a:xfrm>
            <a:off x="964696" y="1886403"/>
            <a:ext cx="10262611" cy="2718931"/>
            <a:chOff x="906638" y="1891741"/>
            <a:chExt cx="10262611" cy="2718931"/>
          </a:xfrm>
        </p:grpSpPr>
        <p:grpSp>
          <p:nvGrpSpPr>
            <p:cNvPr id="9" name="Group 8">
              <a:extLst>
                <a:ext uri="{FF2B5EF4-FFF2-40B4-BE49-F238E27FC236}">
                  <a16:creationId xmlns:a16="http://schemas.microsoft.com/office/drawing/2014/main" id="{38B7B496-8119-4AEE-9714-52CC00F4C0EB}"/>
                </a:ext>
              </a:extLst>
            </p:cNvPr>
            <p:cNvGrpSpPr>
              <a:grpSpLocks noChangeAspect="1"/>
            </p:cNvGrpSpPr>
            <p:nvPr/>
          </p:nvGrpSpPr>
          <p:grpSpPr>
            <a:xfrm>
              <a:off x="906638" y="1891741"/>
              <a:ext cx="2607997" cy="2610061"/>
              <a:chOff x="-2131003" y="3867545"/>
              <a:chExt cx="1849283" cy="1850745"/>
            </a:xfrm>
          </p:grpSpPr>
          <p:sp>
            <p:nvSpPr>
              <p:cNvPr id="21" name="Freeform: Shape 20">
                <a:extLst>
                  <a:ext uri="{FF2B5EF4-FFF2-40B4-BE49-F238E27FC236}">
                    <a16:creationId xmlns:a16="http://schemas.microsoft.com/office/drawing/2014/main" id="{56B0270F-A619-43C4-BC90-FB50D0D817D6}"/>
                  </a:ext>
                </a:extLst>
              </p:cNvPr>
              <p:cNvSpPr/>
              <p:nvPr/>
            </p:nvSpPr>
            <p:spPr>
              <a:xfrm>
                <a:off x="-2131003" y="4825836"/>
                <a:ext cx="1741018" cy="892454"/>
              </a:xfrm>
              <a:custGeom>
                <a:avLst/>
                <a:gdLst>
                  <a:gd name="connsiteX0" fmla="*/ 1734463 w 1741017"/>
                  <a:gd name="connsiteY0" fmla="*/ 31485 h 892454"/>
                  <a:gd name="connsiteX1" fmla="*/ 973682 w 1741017"/>
                  <a:gd name="connsiteY1" fmla="*/ 834694 h 892454"/>
                  <a:gd name="connsiteX2" fmla="*/ 973682 w 1741017"/>
                  <a:gd name="connsiteY2" fmla="*/ 885900 h 892454"/>
                  <a:gd name="connsiteX3" fmla="*/ 929791 w 1741017"/>
                  <a:gd name="connsiteY3" fmla="*/ 887363 h 892454"/>
                  <a:gd name="connsiteX4" fmla="*/ 885900 w 1741017"/>
                  <a:gd name="connsiteY4" fmla="*/ 885900 h 892454"/>
                  <a:gd name="connsiteX5" fmla="*/ 16854 w 1741017"/>
                  <a:gd name="connsiteY5" fmla="*/ 16854 h 892454"/>
                  <a:gd name="connsiteX6" fmla="*/ 126582 w 1741017"/>
                  <a:gd name="connsiteY6" fmla="*/ 16854 h 892454"/>
                  <a:gd name="connsiteX7" fmla="*/ 885900 w 1741017"/>
                  <a:gd name="connsiteY7" fmla="*/ 776172 h 892454"/>
                  <a:gd name="connsiteX8" fmla="*/ 929791 w 1741017"/>
                  <a:gd name="connsiteY8" fmla="*/ 777635 h 892454"/>
                  <a:gd name="connsiteX9" fmla="*/ 973682 w 1741017"/>
                  <a:gd name="connsiteY9" fmla="*/ 776172 h 892454"/>
                  <a:gd name="connsiteX10" fmla="*/ 1733000 w 1741017"/>
                  <a:gd name="connsiteY10" fmla="*/ 16854 h 892454"/>
                  <a:gd name="connsiteX11" fmla="*/ 1734463 w 1741017"/>
                  <a:gd name="connsiteY11" fmla="*/ 16854 h 892454"/>
                  <a:gd name="connsiteX12" fmla="*/ 1734463 w 1741017"/>
                  <a:gd name="connsiteY12" fmla="*/ 31485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734463" y="31485"/>
                    </a:moveTo>
                    <a:cubicBezTo>
                      <a:pt x="1734463" y="461618"/>
                      <a:pt x="1397964" y="812748"/>
                      <a:pt x="973682" y="834694"/>
                    </a:cubicBezTo>
                    <a:lnTo>
                      <a:pt x="973682" y="885900"/>
                    </a:lnTo>
                    <a:cubicBezTo>
                      <a:pt x="959052" y="885900"/>
                      <a:pt x="944422" y="887363"/>
                      <a:pt x="929791" y="887363"/>
                    </a:cubicBezTo>
                    <a:cubicBezTo>
                      <a:pt x="915161" y="887363"/>
                      <a:pt x="900530" y="887363"/>
                      <a:pt x="885900" y="885900"/>
                    </a:cubicBezTo>
                    <a:cubicBezTo>
                      <a:pt x="416264" y="863954"/>
                      <a:pt x="38800" y="486490"/>
                      <a:pt x="16854" y="16854"/>
                    </a:cubicBezTo>
                    <a:lnTo>
                      <a:pt x="126582" y="16854"/>
                    </a:lnTo>
                    <a:cubicBezTo>
                      <a:pt x="148528" y="426505"/>
                      <a:pt x="476249" y="754226"/>
                      <a:pt x="885900" y="776172"/>
                    </a:cubicBezTo>
                    <a:cubicBezTo>
                      <a:pt x="900530" y="776172"/>
                      <a:pt x="915161" y="777635"/>
                      <a:pt x="929791" y="777635"/>
                    </a:cubicBezTo>
                    <a:cubicBezTo>
                      <a:pt x="944422" y="777635"/>
                      <a:pt x="959052" y="777635"/>
                      <a:pt x="973682" y="776172"/>
                    </a:cubicBezTo>
                    <a:cubicBezTo>
                      <a:pt x="1383334" y="754226"/>
                      <a:pt x="1711055" y="426505"/>
                      <a:pt x="1733000" y="16854"/>
                    </a:cubicBezTo>
                    <a:lnTo>
                      <a:pt x="1734463" y="16854"/>
                    </a:lnTo>
                    <a:cubicBezTo>
                      <a:pt x="1734463" y="21243"/>
                      <a:pt x="1734463" y="27095"/>
                      <a:pt x="1734463" y="31485"/>
                    </a:cubicBezTo>
                    <a:close/>
                  </a:path>
                </a:pathLst>
              </a:custGeom>
              <a:solidFill>
                <a:srgbClr val="1E3A62"/>
              </a:solidFill>
              <a:ln w="1463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5390D19-FB20-4098-A20B-6A1F212B80A1}"/>
                  </a:ext>
                </a:extLst>
              </p:cNvPr>
              <p:cNvSpPr/>
              <p:nvPr/>
            </p:nvSpPr>
            <p:spPr>
              <a:xfrm>
                <a:off x="-2022738" y="3867545"/>
                <a:ext cx="1741018" cy="892454"/>
              </a:xfrm>
              <a:custGeom>
                <a:avLst/>
                <a:gdLst>
                  <a:gd name="connsiteX0" fmla="*/ 16854 w 1741017"/>
                  <a:gd name="connsiteY0" fmla="*/ 872733 h 892454"/>
                  <a:gd name="connsiteX1" fmla="*/ 777635 w 1741017"/>
                  <a:gd name="connsiteY1" fmla="*/ 69524 h 892454"/>
                  <a:gd name="connsiteX2" fmla="*/ 777635 w 1741017"/>
                  <a:gd name="connsiteY2" fmla="*/ 18317 h 892454"/>
                  <a:gd name="connsiteX3" fmla="*/ 821526 w 1741017"/>
                  <a:gd name="connsiteY3" fmla="*/ 16854 h 892454"/>
                  <a:gd name="connsiteX4" fmla="*/ 865417 w 1741017"/>
                  <a:gd name="connsiteY4" fmla="*/ 18317 h 892454"/>
                  <a:gd name="connsiteX5" fmla="*/ 1734463 w 1741017"/>
                  <a:gd name="connsiteY5" fmla="*/ 887363 h 892454"/>
                  <a:gd name="connsiteX6" fmla="*/ 1624735 w 1741017"/>
                  <a:gd name="connsiteY6" fmla="*/ 887363 h 892454"/>
                  <a:gd name="connsiteX7" fmla="*/ 865417 w 1741017"/>
                  <a:gd name="connsiteY7" fmla="*/ 128045 h 892454"/>
                  <a:gd name="connsiteX8" fmla="*/ 821526 w 1741017"/>
                  <a:gd name="connsiteY8" fmla="*/ 126582 h 892454"/>
                  <a:gd name="connsiteX9" fmla="*/ 777635 w 1741017"/>
                  <a:gd name="connsiteY9" fmla="*/ 128045 h 892454"/>
                  <a:gd name="connsiteX10" fmla="*/ 18317 w 1741017"/>
                  <a:gd name="connsiteY10" fmla="*/ 887363 h 892454"/>
                  <a:gd name="connsiteX11" fmla="*/ 16854 w 1741017"/>
                  <a:gd name="connsiteY11" fmla="*/ 887363 h 892454"/>
                  <a:gd name="connsiteX12" fmla="*/ 16854 w 1741017"/>
                  <a:gd name="connsiteY12" fmla="*/ 872733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6854" y="872733"/>
                    </a:moveTo>
                    <a:cubicBezTo>
                      <a:pt x="16854" y="442599"/>
                      <a:pt x="353353" y="91469"/>
                      <a:pt x="777635" y="69524"/>
                    </a:cubicBezTo>
                    <a:lnTo>
                      <a:pt x="777635" y="18317"/>
                    </a:lnTo>
                    <a:cubicBezTo>
                      <a:pt x="792265" y="18317"/>
                      <a:pt x="806896" y="16854"/>
                      <a:pt x="821526" y="16854"/>
                    </a:cubicBezTo>
                    <a:cubicBezTo>
                      <a:pt x="836157" y="16854"/>
                      <a:pt x="850787" y="16854"/>
                      <a:pt x="865417" y="18317"/>
                    </a:cubicBezTo>
                    <a:cubicBezTo>
                      <a:pt x="1335053" y="40263"/>
                      <a:pt x="1712518" y="417727"/>
                      <a:pt x="1734463" y="887363"/>
                    </a:cubicBezTo>
                    <a:lnTo>
                      <a:pt x="1624735" y="887363"/>
                    </a:lnTo>
                    <a:cubicBezTo>
                      <a:pt x="1602790" y="477712"/>
                      <a:pt x="1275069" y="149991"/>
                      <a:pt x="865417" y="128045"/>
                    </a:cubicBezTo>
                    <a:cubicBezTo>
                      <a:pt x="850787" y="128045"/>
                      <a:pt x="836157" y="126582"/>
                      <a:pt x="821526" y="126582"/>
                    </a:cubicBezTo>
                    <a:cubicBezTo>
                      <a:pt x="806896" y="126582"/>
                      <a:pt x="792265" y="126582"/>
                      <a:pt x="777635" y="128045"/>
                    </a:cubicBezTo>
                    <a:cubicBezTo>
                      <a:pt x="367984" y="149991"/>
                      <a:pt x="40263" y="477712"/>
                      <a:pt x="18317" y="887363"/>
                    </a:cubicBezTo>
                    <a:lnTo>
                      <a:pt x="16854" y="887363"/>
                    </a:lnTo>
                    <a:cubicBezTo>
                      <a:pt x="16854" y="882974"/>
                      <a:pt x="16854" y="877122"/>
                      <a:pt x="16854" y="872733"/>
                    </a:cubicBezTo>
                    <a:close/>
                  </a:path>
                </a:pathLst>
              </a:custGeom>
              <a:solidFill>
                <a:srgbClr val="1E3A62"/>
              </a:solidFill>
              <a:ln w="1463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0C85447-CEDF-4BDF-A718-1D08AF924CBF}"/>
                  </a:ext>
                </a:extLst>
              </p:cNvPr>
              <p:cNvSpPr/>
              <p:nvPr/>
            </p:nvSpPr>
            <p:spPr>
              <a:xfrm>
                <a:off x="-1993477" y="4006534"/>
                <a:ext cx="1580083" cy="1580083"/>
              </a:xfrm>
              <a:custGeom>
                <a:avLst/>
                <a:gdLst>
                  <a:gd name="connsiteX0" fmla="*/ 1567677 w 1580083"/>
                  <a:gd name="connsiteY0" fmla="*/ 792265 h 1580083"/>
                  <a:gd name="connsiteX1" fmla="*/ 792265 w 1580083"/>
                  <a:gd name="connsiteY1" fmla="*/ 1567677 h 1580083"/>
                  <a:gd name="connsiteX2" fmla="*/ 16854 w 1580083"/>
                  <a:gd name="connsiteY2" fmla="*/ 792265 h 1580083"/>
                  <a:gd name="connsiteX3" fmla="*/ 792265 w 1580083"/>
                  <a:gd name="connsiteY3" fmla="*/ 16854 h 1580083"/>
                  <a:gd name="connsiteX4" fmla="*/ 1567677 w 1580083"/>
                  <a:gd name="connsiteY4" fmla="*/ 792265 h 158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0083" h="1580083">
                    <a:moveTo>
                      <a:pt x="1567677" y="792265"/>
                    </a:moveTo>
                    <a:cubicBezTo>
                      <a:pt x="1567677" y="1220513"/>
                      <a:pt x="1220513" y="1567677"/>
                      <a:pt x="792265" y="1567677"/>
                    </a:cubicBezTo>
                    <a:cubicBezTo>
                      <a:pt x="364018" y="1567677"/>
                      <a:pt x="16854" y="1220513"/>
                      <a:pt x="16854" y="792265"/>
                    </a:cubicBezTo>
                    <a:cubicBezTo>
                      <a:pt x="16854" y="364018"/>
                      <a:pt x="364018" y="16854"/>
                      <a:pt x="792265" y="16854"/>
                    </a:cubicBezTo>
                    <a:cubicBezTo>
                      <a:pt x="1220513" y="16854"/>
                      <a:pt x="1567677" y="364018"/>
                      <a:pt x="1567677" y="792265"/>
                    </a:cubicBezTo>
                    <a:close/>
                  </a:path>
                </a:pathLst>
              </a:custGeom>
              <a:solidFill>
                <a:schemeClr val="bg1"/>
              </a:solidFill>
              <a:ln w="38100" cap="flat">
                <a:solidFill>
                  <a:schemeClr val="bg1"/>
                </a:solid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E5D51606-F788-48BB-8B20-B9E3E041CE27}"/>
                </a:ext>
              </a:extLst>
            </p:cNvPr>
            <p:cNvGrpSpPr>
              <a:grpSpLocks noChangeAspect="1"/>
            </p:cNvGrpSpPr>
            <p:nvPr/>
          </p:nvGrpSpPr>
          <p:grpSpPr>
            <a:xfrm>
              <a:off x="4733945" y="1946176"/>
              <a:ext cx="2607997" cy="2610061"/>
              <a:chOff x="-2131003" y="3867545"/>
              <a:chExt cx="1849283" cy="1850745"/>
            </a:xfrm>
          </p:grpSpPr>
          <p:sp>
            <p:nvSpPr>
              <p:cNvPr id="25" name="Freeform: Shape 24">
                <a:extLst>
                  <a:ext uri="{FF2B5EF4-FFF2-40B4-BE49-F238E27FC236}">
                    <a16:creationId xmlns:a16="http://schemas.microsoft.com/office/drawing/2014/main" id="{E3F9DA66-D8A2-4827-8679-870D37144014}"/>
                  </a:ext>
                </a:extLst>
              </p:cNvPr>
              <p:cNvSpPr/>
              <p:nvPr/>
            </p:nvSpPr>
            <p:spPr>
              <a:xfrm>
                <a:off x="-2131003" y="4825836"/>
                <a:ext cx="1741018" cy="892454"/>
              </a:xfrm>
              <a:custGeom>
                <a:avLst/>
                <a:gdLst>
                  <a:gd name="connsiteX0" fmla="*/ 1734463 w 1741017"/>
                  <a:gd name="connsiteY0" fmla="*/ 31485 h 892454"/>
                  <a:gd name="connsiteX1" fmla="*/ 973682 w 1741017"/>
                  <a:gd name="connsiteY1" fmla="*/ 834694 h 892454"/>
                  <a:gd name="connsiteX2" fmla="*/ 973682 w 1741017"/>
                  <a:gd name="connsiteY2" fmla="*/ 885900 h 892454"/>
                  <a:gd name="connsiteX3" fmla="*/ 929791 w 1741017"/>
                  <a:gd name="connsiteY3" fmla="*/ 887363 h 892454"/>
                  <a:gd name="connsiteX4" fmla="*/ 885900 w 1741017"/>
                  <a:gd name="connsiteY4" fmla="*/ 885900 h 892454"/>
                  <a:gd name="connsiteX5" fmla="*/ 16854 w 1741017"/>
                  <a:gd name="connsiteY5" fmla="*/ 16854 h 892454"/>
                  <a:gd name="connsiteX6" fmla="*/ 126582 w 1741017"/>
                  <a:gd name="connsiteY6" fmla="*/ 16854 h 892454"/>
                  <a:gd name="connsiteX7" fmla="*/ 885900 w 1741017"/>
                  <a:gd name="connsiteY7" fmla="*/ 776172 h 892454"/>
                  <a:gd name="connsiteX8" fmla="*/ 929791 w 1741017"/>
                  <a:gd name="connsiteY8" fmla="*/ 777635 h 892454"/>
                  <a:gd name="connsiteX9" fmla="*/ 973682 w 1741017"/>
                  <a:gd name="connsiteY9" fmla="*/ 776172 h 892454"/>
                  <a:gd name="connsiteX10" fmla="*/ 1733000 w 1741017"/>
                  <a:gd name="connsiteY10" fmla="*/ 16854 h 892454"/>
                  <a:gd name="connsiteX11" fmla="*/ 1734463 w 1741017"/>
                  <a:gd name="connsiteY11" fmla="*/ 16854 h 892454"/>
                  <a:gd name="connsiteX12" fmla="*/ 1734463 w 1741017"/>
                  <a:gd name="connsiteY12" fmla="*/ 31485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734463" y="31485"/>
                    </a:moveTo>
                    <a:cubicBezTo>
                      <a:pt x="1734463" y="461618"/>
                      <a:pt x="1397964" y="812748"/>
                      <a:pt x="973682" y="834694"/>
                    </a:cubicBezTo>
                    <a:lnTo>
                      <a:pt x="973682" y="885900"/>
                    </a:lnTo>
                    <a:cubicBezTo>
                      <a:pt x="959052" y="885900"/>
                      <a:pt x="944422" y="887363"/>
                      <a:pt x="929791" y="887363"/>
                    </a:cubicBezTo>
                    <a:cubicBezTo>
                      <a:pt x="915161" y="887363"/>
                      <a:pt x="900530" y="887363"/>
                      <a:pt x="885900" y="885900"/>
                    </a:cubicBezTo>
                    <a:cubicBezTo>
                      <a:pt x="416264" y="863954"/>
                      <a:pt x="38800" y="486490"/>
                      <a:pt x="16854" y="16854"/>
                    </a:cubicBezTo>
                    <a:lnTo>
                      <a:pt x="126582" y="16854"/>
                    </a:lnTo>
                    <a:cubicBezTo>
                      <a:pt x="148528" y="426505"/>
                      <a:pt x="476249" y="754226"/>
                      <a:pt x="885900" y="776172"/>
                    </a:cubicBezTo>
                    <a:cubicBezTo>
                      <a:pt x="900530" y="776172"/>
                      <a:pt x="915161" y="777635"/>
                      <a:pt x="929791" y="777635"/>
                    </a:cubicBezTo>
                    <a:cubicBezTo>
                      <a:pt x="944422" y="777635"/>
                      <a:pt x="959052" y="777635"/>
                      <a:pt x="973682" y="776172"/>
                    </a:cubicBezTo>
                    <a:cubicBezTo>
                      <a:pt x="1383334" y="754226"/>
                      <a:pt x="1711055" y="426505"/>
                      <a:pt x="1733000" y="16854"/>
                    </a:cubicBezTo>
                    <a:lnTo>
                      <a:pt x="1734463" y="16854"/>
                    </a:lnTo>
                    <a:cubicBezTo>
                      <a:pt x="1734463" y="21243"/>
                      <a:pt x="1734463" y="27095"/>
                      <a:pt x="1734463" y="31485"/>
                    </a:cubicBezTo>
                    <a:close/>
                  </a:path>
                </a:pathLst>
              </a:custGeom>
              <a:solidFill>
                <a:srgbClr val="1E3A62"/>
              </a:solidFill>
              <a:ln w="1463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CAD8641-782D-4587-8DD8-5ECCF26EF4EE}"/>
                  </a:ext>
                </a:extLst>
              </p:cNvPr>
              <p:cNvSpPr/>
              <p:nvPr/>
            </p:nvSpPr>
            <p:spPr>
              <a:xfrm>
                <a:off x="-2022738" y="3867545"/>
                <a:ext cx="1741018" cy="892454"/>
              </a:xfrm>
              <a:custGeom>
                <a:avLst/>
                <a:gdLst>
                  <a:gd name="connsiteX0" fmla="*/ 16854 w 1741017"/>
                  <a:gd name="connsiteY0" fmla="*/ 872733 h 892454"/>
                  <a:gd name="connsiteX1" fmla="*/ 777635 w 1741017"/>
                  <a:gd name="connsiteY1" fmla="*/ 69524 h 892454"/>
                  <a:gd name="connsiteX2" fmla="*/ 777635 w 1741017"/>
                  <a:gd name="connsiteY2" fmla="*/ 18317 h 892454"/>
                  <a:gd name="connsiteX3" fmla="*/ 821526 w 1741017"/>
                  <a:gd name="connsiteY3" fmla="*/ 16854 h 892454"/>
                  <a:gd name="connsiteX4" fmla="*/ 865417 w 1741017"/>
                  <a:gd name="connsiteY4" fmla="*/ 18317 h 892454"/>
                  <a:gd name="connsiteX5" fmla="*/ 1734463 w 1741017"/>
                  <a:gd name="connsiteY5" fmla="*/ 887363 h 892454"/>
                  <a:gd name="connsiteX6" fmla="*/ 1624735 w 1741017"/>
                  <a:gd name="connsiteY6" fmla="*/ 887363 h 892454"/>
                  <a:gd name="connsiteX7" fmla="*/ 865417 w 1741017"/>
                  <a:gd name="connsiteY7" fmla="*/ 128045 h 892454"/>
                  <a:gd name="connsiteX8" fmla="*/ 821526 w 1741017"/>
                  <a:gd name="connsiteY8" fmla="*/ 126582 h 892454"/>
                  <a:gd name="connsiteX9" fmla="*/ 777635 w 1741017"/>
                  <a:gd name="connsiteY9" fmla="*/ 128045 h 892454"/>
                  <a:gd name="connsiteX10" fmla="*/ 18317 w 1741017"/>
                  <a:gd name="connsiteY10" fmla="*/ 887363 h 892454"/>
                  <a:gd name="connsiteX11" fmla="*/ 16854 w 1741017"/>
                  <a:gd name="connsiteY11" fmla="*/ 887363 h 892454"/>
                  <a:gd name="connsiteX12" fmla="*/ 16854 w 1741017"/>
                  <a:gd name="connsiteY12" fmla="*/ 872733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6854" y="872733"/>
                    </a:moveTo>
                    <a:cubicBezTo>
                      <a:pt x="16854" y="442599"/>
                      <a:pt x="353353" y="91469"/>
                      <a:pt x="777635" y="69524"/>
                    </a:cubicBezTo>
                    <a:lnTo>
                      <a:pt x="777635" y="18317"/>
                    </a:lnTo>
                    <a:cubicBezTo>
                      <a:pt x="792265" y="18317"/>
                      <a:pt x="806896" y="16854"/>
                      <a:pt x="821526" y="16854"/>
                    </a:cubicBezTo>
                    <a:cubicBezTo>
                      <a:pt x="836157" y="16854"/>
                      <a:pt x="850787" y="16854"/>
                      <a:pt x="865417" y="18317"/>
                    </a:cubicBezTo>
                    <a:cubicBezTo>
                      <a:pt x="1335053" y="40263"/>
                      <a:pt x="1712518" y="417727"/>
                      <a:pt x="1734463" y="887363"/>
                    </a:cubicBezTo>
                    <a:lnTo>
                      <a:pt x="1624735" y="887363"/>
                    </a:lnTo>
                    <a:cubicBezTo>
                      <a:pt x="1602790" y="477712"/>
                      <a:pt x="1275069" y="149991"/>
                      <a:pt x="865417" y="128045"/>
                    </a:cubicBezTo>
                    <a:cubicBezTo>
                      <a:pt x="850787" y="128045"/>
                      <a:pt x="836157" y="126582"/>
                      <a:pt x="821526" y="126582"/>
                    </a:cubicBezTo>
                    <a:cubicBezTo>
                      <a:pt x="806896" y="126582"/>
                      <a:pt x="792265" y="126582"/>
                      <a:pt x="777635" y="128045"/>
                    </a:cubicBezTo>
                    <a:cubicBezTo>
                      <a:pt x="367984" y="149991"/>
                      <a:pt x="40263" y="477712"/>
                      <a:pt x="18317" y="887363"/>
                    </a:cubicBezTo>
                    <a:lnTo>
                      <a:pt x="16854" y="887363"/>
                    </a:lnTo>
                    <a:cubicBezTo>
                      <a:pt x="16854" y="882974"/>
                      <a:pt x="16854" y="877122"/>
                      <a:pt x="16854" y="872733"/>
                    </a:cubicBezTo>
                    <a:close/>
                  </a:path>
                </a:pathLst>
              </a:custGeom>
              <a:solidFill>
                <a:srgbClr val="1E3A62"/>
              </a:solidFill>
              <a:ln w="1463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771D9FC-2045-4F3D-A3F9-67E7170BEC68}"/>
                  </a:ext>
                </a:extLst>
              </p:cNvPr>
              <p:cNvSpPr/>
              <p:nvPr/>
            </p:nvSpPr>
            <p:spPr>
              <a:xfrm>
                <a:off x="-1993477" y="4006534"/>
                <a:ext cx="1580083" cy="1580083"/>
              </a:xfrm>
              <a:custGeom>
                <a:avLst/>
                <a:gdLst>
                  <a:gd name="connsiteX0" fmla="*/ 1567677 w 1580083"/>
                  <a:gd name="connsiteY0" fmla="*/ 792265 h 1580083"/>
                  <a:gd name="connsiteX1" fmla="*/ 792265 w 1580083"/>
                  <a:gd name="connsiteY1" fmla="*/ 1567677 h 1580083"/>
                  <a:gd name="connsiteX2" fmla="*/ 16854 w 1580083"/>
                  <a:gd name="connsiteY2" fmla="*/ 792265 h 1580083"/>
                  <a:gd name="connsiteX3" fmla="*/ 792265 w 1580083"/>
                  <a:gd name="connsiteY3" fmla="*/ 16854 h 1580083"/>
                  <a:gd name="connsiteX4" fmla="*/ 1567677 w 1580083"/>
                  <a:gd name="connsiteY4" fmla="*/ 792265 h 158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0083" h="1580083">
                    <a:moveTo>
                      <a:pt x="1567677" y="792265"/>
                    </a:moveTo>
                    <a:cubicBezTo>
                      <a:pt x="1567677" y="1220513"/>
                      <a:pt x="1220513" y="1567677"/>
                      <a:pt x="792265" y="1567677"/>
                    </a:cubicBezTo>
                    <a:cubicBezTo>
                      <a:pt x="364018" y="1567677"/>
                      <a:pt x="16854" y="1220513"/>
                      <a:pt x="16854" y="792265"/>
                    </a:cubicBezTo>
                    <a:cubicBezTo>
                      <a:pt x="16854" y="364018"/>
                      <a:pt x="364018" y="16854"/>
                      <a:pt x="792265" y="16854"/>
                    </a:cubicBezTo>
                    <a:cubicBezTo>
                      <a:pt x="1220513" y="16854"/>
                      <a:pt x="1567677" y="364018"/>
                      <a:pt x="1567677" y="792265"/>
                    </a:cubicBezTo>
                    <a:close/>
                  </a:path>
                </a:pathLst>
              </a:custGeom>
              <a:solidFill>
                <a:schemeClr val="bg1"/>
              </a:solidFill>
              <a:ln w="38100" cap="flat">
                <a:solidFill>
                  <a:schemeClr val="bg1"/>
                </a:solid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1CEE87D1-9ADC-4EFA-ACBD-74766E3A146F}"/>
                </a:ext>
              </a:extLst>
            </p:cNvPr>
            <p:cNvGrpSpPr>
              <a:grpSpLocks noChangeAspect="1"/>
            </p:cNvGrpSpPr>
            <p:nvPr/>
          </p:nvGrpSpPr>
          <p:grpSpPr>
            <a:xfrm>
              <a:off x="8561252" y="2000611"/>
              <a:ext cx="2607997" cy="2610061"/>
              <a:chOff x="-2131003" y="3867545"/>
              <a:chExt cx="1849283" cy="1850745"/>
            </a:xfrm>
          </p:grpSpPr>
          <p:sp>
            <p:nvSpPr>
              <p:cNvPr id="29" name="Freeform: Shape 28">
                <a:extLst>
                  <a:ext uri="{FF2B5EF4-FFF2-40B4-BE49-F238E27FC236}">
                    <a16:creationId xmlns:a16="http://schemas.microsoft.com/office/drawing/2014/main" id="{D0FD24C2-D889-4D90-A7EB-8BF74A885D81}"/>
                  </a:ext>
                </a:extLst>
              </p:cNvPr>
              <p:cNvSpPr/>
              <p:nvPr/>
            </p:nvSpPr>
            <p:spPr>
              <a:xfrm>
                <a:off x="-2131003" y="4825836"/>
                <a:ext cx="1741018" cy="892454"/>
              </a:xfrm>
              <a:custGeom>
                <a:avLst/>
                <a:gdLst>
                  <a:gd name="connsiteX0" fmla="*/ 1734463 w 1741017"/>
                  <a:gd name="connsiteY0" fmla="*/ 31485 h 892454"/>
                  <a:gd name="connsiteX1" fmla="*/ 973682 w 1741017"/>
                  <a:gd name="connsiteY1" fmla="*/ 834694 h 892454"/>
                  <a:gd name="connsiteX2" fmla="*/ 973682 w 1741017"/>
                  <a:gd name="connsiteY2" fmla="*/ 885900 h 892454"/>
                  <a:gd name="connsiteX3" fmla="*/ 929791 w 1741017"/>
                  <a:gd name="connsiteY3" fmla="*/ 887363 h 892454"/>
                  <a:gd name="connsiteX4" fmla="*/ 885900 w 1741017"/>
                  <a:gd name="connsiteY4" fmla="*/ 885900 h 892454"/>
                  <a:gd name="connsiteX5" fmla="*/ 16854 w 1741017"/>
                  <a:gd name="connsiteY5" fmla="*/ 16854 h 892454"/>
                  <a:gd name="connsiteX6" fmla="*/ 126582 w 1741017"/>
                  <a:gd name="connsiteY6" fmla="*/ 16854 h 892454"/>
                  <a:gd name="connsiteX7" fmla="*/ 885900 w 1741017"/>
                  <a:gd name="connsiteY7" fmla="*/ 776172 h 892454"/>
                  <a:gd name="connsiteX8" fmla="*/ 929791 w 1741017"/>
                  <a:gd name="connsiteY8" fmla="*/ 777635 h 892454"/>
                  <a:gd name="connsiteX9" fmla="*/ 973682 w 1741017"/>
                  <a:gd name="connsiteY9" fmla="*/ 776172 h 892454"/>
                  <a:gd name="connsiteX10" fmla="*/ 1733000 w 1741017"/>
                  <a:gd name="connsiteY10" fmla="*/ 16854 h 892454"/>
                  <a:gd name="connsiteX11" fmla="*/ 1734463 w 1741017"/>
                  <a:gd name="connsiteY11" fmla="*/ 16854 h 892454"/>
                  <a:gd name="connsiteX12" fmla="*/ 1734463 w 1741017"/>
                  <a:gd name="connsiteY12" fmla="*/ 31485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734463" y="31485"/>
                    </a:moveTo>
                    <a:cubicBezTo>
                      <a:pt x="1734463" y="461618"/>
                      <a:pt x="1397964" y="812748"/>
                      <a:pt x="973682" y="834694"/>
                    </a:cubicBezTo>
                    <a:lnTo>
                      <a:pt x="973682" y="885900"/>
                    </a:lnTo>
                    <a:cubicBezTo>
                      <a:pt x="959052" y="885900"/>
                      <a:pt x="944422" y="887363"/>
                      <a:pt x="929791" y="887363"/>
                    </a:cubicBezTo>
                    <a:cubicBezTo>
                      <a:pt x="915161" y="887363"/>
                      <a:pt x="900530" y="887363"/>
                      <a:pt x="885900" y="885900"/>
                    </a:cubicBezTo>
                    <a:cubicBezTo>
                      <a:pt x="416264" y="863954"/>
                      <a:pt x="38800" y="486490"/>
                      <a:pt x="16854" y="16854"/>
                    </a:cubicBezTo>
                    <a:lnTo>
                      <a:pt x="126582" y="16854"/>
                    </a:lnTo>
                    <a:cubicBezTo>
                      <a:pt x="148528" y="426505"/>
                      <a:pt x="476249" y="754226"/>
                      <a:pt x="885900" y="776172"/>
                    </a:cubicBezTo>
                    <a:cubicBezTo>
                      <a:pt x="900530" y="776172"/>
                      <a:pt x="915161" y="777635"/>
                      <a:pt x="929791" y="777635"/>
                    </a:cubicBezTo>
                    <a:cubicBezTo>
                      <a:pt x="944422" y="777635"/>
                      <a:pt x="959052" y="777635"/>
                      <a:pt x="973682" y="776172"/>
                    </a:cubicBezTo>
                    <a:cubicBezTo>
                      <a:pt x="1383334" y="754226"/>
                      <a:pt x="1711055" y="426505"/>
                      <a:pt x="1733000" y="16854"/>
                    </a:cubicBezTo>
                    <a:lnTo>
                      <a:pt x="1734463" y="16854"/>
                    </a:lnTo>
                    <a:cubicBezTo>
                      <a:pt x="1734463" y="21243"/>
                      <a:pt x="1734463" y="27095"/>
                      <a:pt x="1734463" y="31485"/>
                    </a:cubicBezTo>
                    <a:close/>
                  </a:path>
                </a:pathLst>
              </a:custGeom>
              <a:solidFill>
                <a:srgbClr val="1E3A62"/>
              </a:solidFill>
              <a:ln w="1463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CFDB64-E88D-49EF-8539-B8FE881005F2}"/>
                  </a:ext>
                </a:extLst>
              </p:cNvPr>
              <p:cNvSpPr/>
              <p:nvPr/>
            </p:nvSpPr>
            <p:spPr>
              <a:xfrm>
                <a:off x="-2022738" y="3867545"/>
                <a:ext cx="1741018" cy="892454"/>
              </a:xfrm>
              <a:custGeom>
                <a:avLst/>
                <a:gdLst>
                  <a:gd name="connsiteX0" fmla="*/ 16854 w 1741017"/>
                  <a:gd name="connsiteY0" fmla="*/ 872733 h 892454"/>
                  <a:gd name="connsiteX1" fmla="*/ 777635 w 1741017"/>
                  <a:gd name="connsiteY1" fmla="*/ 69524 h 892454"/>
                  <a:gd name="connsiteX2" fmla="*/ 777635 w 1741017"/>
                  <a:gd name="connsiteY2" fmla="*/ 18317 h 892454"/>
                  <a:gd name="connsiteX3" fmla="*/ 821526 w 1741017"/>
                  <a:gd name="connsiteY3" fmla="*/ 16854 h 892454"/>
                  <a:gd name="connsiteX4" fmla="*/ 865417 w 1741017"/>
                  <a:gd name="connsiteY4" fmla="*/ 18317 h 892454"/>
                  <a:gd name="connsiteX5" fmla="*/ 1734463 w 1741017"/>
                  <a:gd name="connsiteY5" fmla="*/ 887363 h 892454"/>
                  <a:gd name="connsiteX6" fmla="*/ 1624735 w 1741017"/>
                  <a:gd name="connsiteY6" fmla="*/ 887363 h 892454"/>
                  <a:gd name="connsiteX7" fmla="*/ 865417 w 1741017"/>
                  <a:gd name="connsiteY7" fmla="*/ 128045 h 892454"/>
                  <a:gd name="connsiteX8" fmla="*/ 821526 w 1741017"/>
                  <a:gd name="connsiteY8" fmla="*/ 126582 h 892454"/>
                  <a:gd name="connsiteX9" fmla="*/ 777635 w 1741017"/>
                  <a:gd name="connsiteY9" fmla="*/ 128045 h 892454"/>
                  <a:gd name="connsiteX10" fmla="*/ 18317 w 1741017"/>
                  <a:gd name="connsiteY10" fmla="*/ 887363 h 892454"/>
                  <a:gd name="connsiteX11" fmla="*/ 16854 w 1741017"/>
                  <a:gd name="connsiteY11" fmla="*/ 887363 h 892454"/>
                  <a:gd name="connsiteX12" fmla="*/ 16854 w 1741017"/>
                  <a:gd name="connsiteY12" fmla="*/ 872733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6854" y="872733"/>
                    </a:moveTo>
                    <a:cubicBezTo>
                      <a:pt x="16854" y="442599"/>
                      <a:pt x="353353" y="91469"/>
                      <a:pt x="777635" y="69524"/>
                    </a:cubicBezTo>
                    <a:lnTo>
                      <a:pt x="777635" y="18317"/>
                    </a:lnTo>
                    <a:cubicBezTo>
                      <a:pt x="792265" y="18317"/>
                      <a:pt x="806896" y="16854"/>
                      <a:pt x="821526" y="16854"/>
                    </a:cubicBezTo>
                    <a:cubicBezTo>
                      <a:pt x="836157" y="16854"/>
                      <a:pt x="850787" y="16854"/>
                      <a:pt x="865417" y="18317"/>
                    </a:cubicBezTo>
                    <a:cubicBezTo>
                      <a:pt x="1335053" y="40263"/>
                      <a:pt x="1712518" y="417727"/>
                      <a:pt x="1734463" y="887363"/>
                    </a:cubicBezTo>
                    <a:lnTo>
                      <a:pt x="1624735" y="887363"/>
                    </a:lnTo>
                    <a:cubicBezTo>
                      <a:pt x="1602790" y="477712"/>
                      <a:pt x="1275069" y="149991"/>
                      <a:pt x="865417" y="128045"/>
                    </a:cubicBezTo>
                    <a:cubicBezTo>
                      <a:pt x="850787" y="128045"/>
                      <a:pt x="836157" y="126582"/>
                      <a:pt x="821526" y="126582"/>
                    </a:cubicBezTo>
                    <a:cubicBezTo>
                      <a:pt x="806896" y="126582"/>
                      <a:pt x="792265" y="126582"/>
                      <a:pt x="777635" y="128045"/>
                    </a:cubicBezTo>
                    <a:cubicBezTo>
                      <a:pt x="367984" y="149991"/>
                      <a:pt x="40263" y="477712"/>
                      <a:pt x="18317" y="887363"/>
                    </a:cubicBezTo>
                    <a:lnTo>
                      <a:pt x="16854" y="887363"/>
                    </a:lnTo>
                    <a:cubicBezTo>
                      <a:pt x="16854" y="882974"/>
                      <a:pt x="16854" y="877122"/>
                      <a:pt x="16854" y="872733"/>
                    </a:cubicBezTo>
                    <a:close/>
                  </a:path>
                </a:pathLst>
              </a:custGeom>
              <a:solidFill>
                <a:srgbClr val="1E3A62"/>
              </a:solidFill>
              <a:ln w="1463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CF091E3-E046-46DD-8A2B-868A0A5BA923}"/>
                  </a:ext>
                </a:extLst>
              </p:cNvPr>
              <p:cNvSpPr/>
              <p:nvPr/>
            </p:nvSpPr>
            <p:spPr>
              <a:xfrm>
                <a:off x="-1993477" y="4006534"/>
                <a:ext cx="1580083" cy="1580083"/>
              </a:xfrm>
              <a:custGeom>
                <a:avLst/>
                <a:gdLst>
                  <a:gd name="connsiteX0" fmla="*/ 1567677 w 1580083"/>
                  <a:gd name="connsiteY0" fmla="*/ 792265 h 1580083"/>
                  <a:gd name="connsiteX1" fmla="*/ 792265 w 1580083"/>
                  <a:gd name="connsiteY1" fmla="*/ 1567677 h 1580083"/>
                  <a:gd name="connsiteX2" fmla="*/ 16854 w 1580083"/>
                  <a:gd name="connsiteY2" fmla="*/ 792265 h 1580083"/>
                  <a:gd name="connsiteX3" fmla="*/ 792265 w 1580083"/>
                  <a:gd name="connsiteY3" fmla="*/ 16854 h 1580083"/>
                  <a:gd name="connsiteX4" fmla="*/ 1567677 w 1580083"/>
                  <a:gd name="connsiteY4" fmla="*/ 792265 h 158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0083" h="1580083">
                    <a:moveTo>
                      <a:pt x="1567677" y="792265"/>
                    </a:moveTo>
                    <a:cubicBezTo>
                      <a:pt x="1567677" y="1220513"/>
                      <a:pt x="1220513" y="1567677"/>
                      <a:pt x="792265" y="1567677"/>
                    </a:cubicBezTo>
                    <a:cubicBezTo>
                      <a:pt x="364018" y="1567677"/>
                      <a:pt x="16854" y="1220513"/>
                      <a:pt x="16854" y="792265"/>
                    </a:cubicBezTo>
                    <a:cubicBezTo>
                      <a:pt x="16854" y="364018"/>
                      <a:pt x="364018" y="16854"/>
                      <a:pt x="792265" y="16854"/>
                    </a:cubicBezTo>
                    <a:cubicBezTo>
                      <a:pt x="1220513" y="16854"/>
                      <a:pt x="1567677" y="364018"/>
                      <a:pt x="1567677" y="792265"/>
                    </a:cubicBezTo>
                    <a:close/>
                  </a:path>
                </a:pathLst>
              </a:custGeom>
              <a:solidFill>
                <a:schemeClr val="bg1"/>
              </a:solidFill>
              <a:ln w="38100" cap="flat">
                <a:solidFill>
                  <a:schemeClr val="bg1"/>
                </a:solidFill>
                <a:prstDash val="solid"/>
                <a:miter/>
              </a:ln>
            </p:spPr>
            <p:txBody>
              <a:bodyPr rtlCol="0" anchor="ctr"/>
              <a:lstStyle/>
              <a:p>
                <a:endParaRPr lang="en-US"/>
              </a:p>
            </p:txBody>
          </p:sp>
        </p:grpSp>
        <p:sp>
          <p:nvSpPr>
            <p:cNvPr id="6" name="Rectangle 5">
              <a:extLst>
                <a:ext uri="{FF2B5EF4-FFF2-40B4-BE49-F238E27FC236}">
                  <a16:creationId xmlns:a16="http://schemas.microsoft.com/office/drawing/2014/main" id="{BFAD5F25-ACDE-4A29-8901-14BFAB2E1AAB}"/>
                </a:ext>
              </a:extLst>
            </p:cNvPr>
            <p:cNvSpPr/>
            <p:nvPr/>
          </p:nvSpPr>
          <p:spPr>
            <a:xfrm>
              <a:off x="1144714" y="3169982"/>
              <a:ext cx="2140095" cy="738664"/>
            </a:xfrm>
            <a:prstGeom prst="rect">
              <a:avLst/>
            </a:prstGeom>
          </p:spPr>
          <p:txBody>
            <a:bodyPr wrap="square">
              <a:spAutoFit/>
            </a:bodyPr>
            <a:lstStyle/>
            <a:p>
              <a:pPr marR="0" lvl="0" algn="ctr"/>
              <a:r>
                <a:rPr lang="en-US" sz="1400">
                  <a:ea typeface="Times New Roman" panose="02020603050405020304" pitchFamily="18" charset="0"/>
                  <a:cs typeface="Arial" panose="020B0604020202020204" pitchFamily="34" charset="0"/>
                </a:rPr>
                <a:t>Create an environment where you can give medications safely</a:t>
              </a:r>
            </a:p>
          </p:txBody>
        </p:sp>
        <p:sp>
          <p:nvSpPr>
            <p:cNvPr id="33" name="Rectangle 32">
              <a:extLst>
                <a:ext uri="{FF2B5EF4-FFF2-40B4-BE49-F238E27FC236}">
                  <a16:creationId xmlns:a16="http://schemas.microsoft.com/office/drawing/2014/main" id="{2CBB1DFC-AC45-4ABD-9F74-A4441569A6E4}"/>
                </a:ext>
              </a:extLst>
            </p:cNvPr>
            <p:cNvSpPr/>
            <p:nvPr/>
          </p:nvSpPr>
          <p:spPr>
            <a:xfrm>
              <a:off x="5173766" y="3164038"/>
              <a:ext cx="1716121" cy="738664"/>
            </a:xfrm>
            <a:prstGeom prst="rect">
              <a:avLst/>
            </a:prstGeom>
          </p:spPr>
          <p:txBody>
            <a:bodyPr wrap="square">
              <a:spAutoFit/>
            </a:bodyPr>
            <a:lstStyle/>
            <a:p>
              <a:pPr algn="ctr"/>
              <a:r>
                <a:rPr lang="en-US" sz="1400">
                  <a:cs typeface="Arial" panose="020B0604020202020204" pitchFamily="34" charset="0"/>
                </a:rPr>
                <a:t>Watch for changes in the people </a:t>
              </a:r>
            </a:p>
            <a:p>
              <a:pPr algn="ctr"/>
              <a:r>
                <a:rPr lang="en-US" sz="1400">
                  <a:cs typeface="Arial" panose="020B0604020202020204" pitchFamily="34" charset="0"/>
                </a:rPr>
                <a:t>you support </a:t>
              </a:r>
            </a:p>
          </p:txBody>
        </p:sp>
        <p:sp>
          <p:nvSpPr>
            <p:cNvPr id="34" name="Rectangle 33">
              <a:extLst>
                <a:ext uri="{FF2B5EF4-FFF2-40B4-BE49-F238E27FC236}">
                  <a16:creationId xmlns:a16="http://schemas.microsoft.com/office/drawing/2014/main" id="{039032C1-3768-4163-BC06-09A393022D8D}"/>
                </a:ext>
              </a:extLst>
            </p:cNvPr>
            <p:cNvSpPr/>
            <p:nvPr/>
          </p:nvSpPr>
          <p:spPr>
            <a:xfrm>
              <a:off x="8872497" y="3169982"/>
              <a:ext cx="1996105" cy="954107"/>
            </a:xfrm>
            <a:prstGeom prst="rect">
              <a:avLst/>
            </a:prstGeom>
          </p:spPr>
          <p:txBody>
            <a:bodyPr wrap="square">
              <a:spAutoFit/>
            </a:bodyPr>
            <a:lstStyle/>
            <a:p>
              <a:pPr marR="0" lvl="0" algn="ctr"/>
              <a:r>
                <a:rPr lang="en-US" sz="1400">
                  <a:ea typeface="Times New Roman" panose="02020603050405020304" pitchFamily="18" charset="0"/>
                  <a:cs typeface="Arial" panose="020B0604020202020204" pitchFamily="34" charset="0"/>
                </a:rPr>
                <a:t>Report your observations to know whether a medication is working or not</a:t>
              </a:r>
            </a:p>
          </p:txBody>
        </p:sp>
        <p:pic>
          <p:nvPicPr>
            <p:cNvPr id="35" name="Graphic 34" descr="Eye">
              <a:extLst>
                <a:ext uri="{FF2B5EF4-FFF2-40B4-BE49-F238E27FC236}">
                  <a16:creationId xmlns:a16="http://schemas.microsoft.com/office/drawing/2014/main" id="{A35101DB-239F-4B15-AA6F-204C09E947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2354" y="2249638"/>
              <a:ext cx="914400" cy="914400"/>
            </a:xfrm>
            <a:prstGeom prst="rect">
              <a:avLst/>
            </a:prstGeom>
          </p:spPr>
        </p:pic>
        <p:pic>
          <p:nvPicPr>
            <p:cNvPr id="37" name="Graphic 36" descr="Document">
              <a:extLst>
                <a:ext uri="{FF2B5EF4-FFF2-40B4-BE49-F238E27FC236}">
                  <a16:creationId xmlns:a16="http://schemas.microsoft.com/office/drawing/2014/main" id="{FF9CBE37-A85C-4BA0-809D-88706E59ED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08837" y="2370065"/>
              <a:ext cx="692050" cy="692050"/>
            </a:xfrm>
            <a:prstGeom prst="rect">
              <a:avLst/>
            </a:prstGeom>
          </p:spPr>
        </p:pic>
        <p:pic>
          <p:nvPicPr>
            <p:cNvPr id="39" name="Graphic 38" descr="Open hand">
              <a:extLst>
                <a:ext uri="{FF2B5EF4-FFF2-40B4-BE49-F238E27FC236}">
                  <a16:creationId xmlns:a16="http://schemas.microsoft.com/office/drawing/2014/main" id="{8D0C93E6-CC8A-4A19-A18C-0DBF88E868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0637" y="2372443"/>
              <a:ext cx="914400" cy="914400"/>
            </a:xfrm>
            <a:prstGeom prst="rect">
              <a:avLst/>
            </a:prstGeom>
          </p:spPr>
        </p:pic>
        <p:pic>
          <p:nvPicPr>
            <p:cNvPr id="41" name="Graphic 40" descr="Users">
              <a:extLst>
                <a:ext uri="{FF2B5EF4-FFF2-40B4-BE49-F238E27FC236}">
                  <a16:creationId xmlns:a16="http://schemas.microsoft.com/office/drawing/2014/main" id="{0028CE4E-C0CF-425A-972F-5A78F77BFFF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49237" y="2292444"/>
              <a:ext cx="457200" cy="457200"/>
            </a:xfrm>
            <a:prstGeom prst="rect">
              <a:avLst/>
            </a:prstGeom>
          </p:spPr>
        </p:pic>
      </p:grpSp>
      <p:sp>
        <p:nvSpPr>
          <p:cNvPr id="43" name="Rectangle 42">
            <a:extLst>
              <a:ext uri="{FF2B5EF4-FFF2-40B4-BE49-F238E27FC236}">
                <a16:creationId xmlns:a16="http://schemas.microsoft.com/office/drawing/2014/main" id="{812433CB-FEC0-4D59-89BD-35BC58F31D53}"/>
              </a:ext>
            </a:extLst>
          </p:cNvPr>
          <p:cNvSpPr/>
          <p:nvPr/>
        </p:nvSpPr>
        <p:spPr>
          <a:xfrm>
            <a:off x="274320" y="5707949"/>
            <a:ext cx="1275775" cy="5701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Terminology &amp; Dates</a:t>
            </a:r>
          </a:p>
        </p:txBody>
      </p:sp>
      <p:sp>
        <p:nvSpPr>
          <p:cNvPr id="46" name="Rectangle 45">
            <a:extLst>
              <a:ext uri="{FF2B5EF4-FFF2-40B4-BE49-F238E27FC236}">
                <a16:creationId xmlns:a16="http://schemas.microsoft.com/office/drawing/2014/main" id="{F4FDB531-1D7D-4999-9523-27AE7056AD54}"/>
              </a:ext>
            </a:extLst>
          </p:cNvPr>
          <p:cNvSpPr/>
          <p:nvPr/>
        </p:nvSpPr>
        <p:spPr>
          <a:xfrm>
            <a:off x="2424233" y="4954289"/>
            <a:ext cx="6982814" cy="584775"/>
          </a:xfrm>
          <a:prstGeom prst="rect">
            <a:avLst/>
          </a:prstGeom>
        </p:spPr>
        <p:txBody>
          <a:bodyPr wrap="square">
            <a:spAutoFit/>
          </a:bodyPr>
          <a:lstStyle/>
          <a:p>
            <a:pPr algn="ctr"/>
            <a:r>
              <a:rPr lang="en-US" sz="1600" b="1"/>
              <a:t>Administering medications has to be done in a careful way, using a step-by-step process, and thinking about why each step is important.</a:t>
            </a:r>
          </a:p>
        </p:txBody>
      </p:sp>
      <p:pic>
        <p:nvPicPr>
          <p:cNvPr id="48" name="Graphic 47" descr="Line arrow Slight curve">
            <a:extLst>
              <a:ext uri="{FF2B5EF4-FFF2-40B4-BE49-F238E27FC236}">
                <a16:creationId xmlns:a16="http://schemas.microsoft.com/office/drawing/2014/main" id="{911AF7AC-B69E-46B1-B583-C5D913A5D02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550095" y="5794542"/>
            <a:ext cx="457200" cy="457200"/>
          </a:xfrm>
          <a:prstGeom prst="rect">
            <a:avLst/>
          </a:prstGeom>
        </p:spPr>
      </p:pic>
      <p:sp>
        <p:nvSpPr>
          <p:cNvPr id="32" name="Rectangle 31">
            <a:extLst>
              <a:ext uri="{FF2B5EF4-FFF2-40B4-BE49-F238E27FC236}">
                <a16:creationId xmlns:a16="http://schemas.microsoft.com/office/drawing/2014/main" id="{9EFAF92F-BBC2-4A59-BF41-1572936DEB56}"/>
              </a:ext>
            </a:extLst>
          </p:cNvPr>
          <p:cNvSpPr/>
          <p:nvPr/>
        </p:nvSpPr>
        <p:spPr>
          <a:xfrm>
            <a:off x="12295163"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Slide 2</a:t>
            </a:r>
          </a:p>
        </p:txBody>
      </p:sp>
      <p:sp>
        <p:nvSpPr>
          <p:cNvPr id="38" name="Rounded Rectangle 9">
            <a:extLst>
              <a:ext uri="{FF2B5EF4-FFF2-40B4-BE49-F238E27FC236}">
                <a16:creationId xmlns:a16="http://schemas.microsoft.com/office/drawing/2014/main" id="{B0AFB842-A91A-4C90-9C8C-FB951AFEB456}"/>
              </a:ext>
            </a:extLst>
          </p:cNvPr>
          <p:cNvSpPr/>
          <p:nvPr/>
        </p:nvSpPr>
        <p:spPr>
          <a:xfrm>
            <a:off x="10588668" y="5750530"/>
            <a:ext cx="1329012" cy="48501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Skip Intro</a:t>
            </a:r>
            <a:endParaRPr lang="en-IN" sz="1600" b="1" dirty="0"/>
          </a:p>
        </p:txBody>
      </p:sp>
    </p:spTree>
    <p:extLst>
      <p:ext uri="{BB962C8B-B14F-4D97-AF65-F5344CB8AC3E}">
        <p14:creationId xmlns:p14="http://schemas.microsoft.com/office/powerpoint/2010/main" val="13909891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0AD9F-D479-4709-AAD4-1D08A863CC79}"/>
              </a:ext>
            </a:extLst>
          </p:cNvPr>
          <p:cNvSpPr>
            <a:spLocks noGrp="1"/>
          </p:cNvSpPr>
          <p:nvPr>
            <p:ph type="body" sz="quarter" idx="11"/>
          </p:nvPr>
        </p:nvSpPr>
        <p:spPr/>
        <p:txBody>
          <a:bodyPr/>
          <a:lstStyle/>
          <a:p>
            <a:r>
              <a:rPr lang="en-US"/>
              <a:t>What You Will Learn</a:t>
            </a:r>
            <a:endParaRPr lang="en-IN"/>
          </a:p>
        </p:txBody>
      </p:sp>
      <p:sp>
        <p:nvSpPr>
          <p:cNvPr id="7" name="Rectangle 6">
            <a:extLst>
              <a:ext uri="{FF2B5EF4-FFF2-40B4-BE49-F238E27FC236}">
                <a16:creationId xmlns:a16="http://schemas.microsoft.com/office/drawing/2014/main" id="{D937F246-7DC4-44E9-9AE2-BDF9B77FAD5C}"/>
              </a:ext>
            </a:extLst>
          </p:cNvPr>
          <p:cNvSpPr/>
          <p:nvPr/>
        </p:nvSpPr>
        <p:spPr>
          <a:xfrm>
            <a:off x="372164" y="5849338"/>
            <a:ext cx="8256104" cy="3521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Module 1: </a:t>
            </a:r>
            <a:r>
              <a:rPr lang="en-US" sz="1200">
                <a:solidFill>
                  <a:schemeClr val="bg1"/>
                </a:solidFill>
              </a:rPr>
              <a:t>Administering Medications the Right Way </a:t>
            </a:r>
          </a:p>
        </p:txBody>
      </p:sp>
      <p:sp>
        <p:nvSpPr>
          <p:cNvPr id="14" name="Right Triangle 13">
            <a:extLst>
              <a:ext uri="{FF2B5EF4-FFF2-40B4-BE49-F238E27FC236}">
                <a16:creationId xmlns:a16="http://schemas.microsoft.com/office/drawing/2014/main" id="{E272E11A-DF7A-4DC9-BEB2-743C12D3677B}"/>
              </a:ext>
            </a:extLst>
          </p:cNvPr>
          <p:cNvSpPr/>
          <p:nvPr/>
        </p:nvSpPr>
        <p:spPr>
          <a:xfrm>
            <a:off x="4563733" y="1147735"/>
            <a:ext cx="4488694" cy="185167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endParaRPr lang="en-US" sz="1200">
              <a:solidFill>
                <a:schemeClr val="bg1"/>
              </a:solidFill>
            </a:endParaRPr>
          </a:p>
        </p:txBody>
      </p:sp>
      <p:sp>
        <p:nvSpPr>
          <p:cNvPr id="81" name="Right Triangle 80">
            <a:extLst>
              <a:ext uri="{FF2B5EF4-FFF2-40B4-BE49-F238E27FC236}">
                <a16:creationId xmlns:a16="http://schemas.microsoft.com/office/drawing/2014/main" id="{4E2556C3-E6EF-4BBD-A8D2-45DB3F5496BB}"/>
              </a:ext>
            </a:extLst>
          </p:cNvPr>
          <p:cNvSpPr/>
          <p:nvPr/>
        </p:nvSpPr>
        <p:spPr>
          <a:xfrm flipH="1">
            <a:off x="75039" y="1147735"/>
            <a:ext cx="4488694" cy="1851670"/>
          </a:xfrm>
          <a:prstGeom prst="r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spcBef>
                <a:spcPts val="300"/>
              </a:spcBef>
              <a:spcAft>
                <a:spcPts val="300"/>
              </a:spcAft>
            </a:pPr>
            <a:endParaRPr lang="en-US" sz="1200">
              <a:solidFill>
                <a:schemeClr val="bg1"/>
              </a:solidFill>
            </a:endParaRPr>
          </a:p>
          <a:p>
            <a:pPr algn="r">
              <a:spcBef>
                <a:spcPts val="300"/>
              </a:spcBef>
              <a:spcAft>
                <a:spcPts val="300"/>
              </a:spcAft>
            </a:pPr>
            <a:endParaRPr lang="en-US" sz="1200">
              <a:solidFill>
                <a:schemeClr val="bg1"/>
              </a:solidFill>
            </a:endParaRPr>
          </a:p>
        </p:txBody>
      </p:sp>
      <p:sp>
        <p:nvSpPr>
          <p:cNvPr id="28" name="Rectangle 27">
            <a:extLst>
              <a:ext uri="{FF2B5EF4-FFF2-40B4-BE49-F238E27FC236}">
                <a16:creationId xmlns:a16="http://schemas.microsoft.com/office/drawing/2014/main" id="{4897657F-7918-456A-A90C-B0161AFCADB0}"/>
              </a:ext>
            </a:extLst>
          </p:cNvPr>
          <p:cNvSpPr/>
          <p:nvPr/>
        </p:nvSpPr>
        <p:spPr>
          <a:xfrm>
            <a:off x="511312" y="5460828"/>
            <a:ext cx="7977809" cy="3592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Module 2: </a:t>
            </a:r>
            <a:r>
              <a:rPr lang="en-US" sz="1200">
                <a:solidFill>
                  <a:schemeClr val="bg1"/>
                </a:solidFill>
              </a:rPr>
              <a:t>Medications &amp; What You Need to Know</a:t>
            </a:r>
          </a:p>
        </p:txBody>
      </p:sp>
      <p:sp>
        <p:nvSpPr>
          <p:cNvPr id="6" name="Rectangle 5">
            <a:extLst>
              <a:ext uri="{FF2B5EF4-FFF2-40B4-BE49-F238E27FC236}">
                <a16:creationId xmlns:a16="http://schemas.microsoft.com/office/drawing/2014/main" id="{E4548694-87E8-469A-AB60-6C77A9C79B74}"/>
              </a:ext>
            </a:extLst>
          </p:cNvPr>
          <p:cNvSpPr/>
          <p:nvPr/>
        </p:nvSpPr>
        <p:spPr>
          <a:xfrm>
            <a:off x="9438221" y="1630844"/>
            <a:ext cx="2579611" cy="892552"/>
          </a:xfrm>
          <a:prstGeom prst="rect">
            <a:avLst/>
          </a:prstGeom>
        </p:spPr>
        <p:txBody>
          <a:bodyPr wrap="square">
            <a:spAutoFit/>
          </a:bodyPr>
          <a:lstStyle/>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Section 3</a:t>
            </a:r>
          </a:p>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The Management of Medication Administration </a:t>
            </a:r>
          </a:p>
        </p:txBody>
      </p:sp>
      <p:sp>
        <p:nvSpPr>
          <p:cNvPr id="10" name="Right Brace 9">
            <a:extLst>
              <a:ext uri="{FF2B5EF4-FFF2-40B4-BE49-F238E27FC236}">
                <a16:creationId xmlns:a16="http://schemas.microsoft.com/office/drawing/2014/main" id="{EAB36D7D-ADFC-45B3-B9DD-ACAE40E08C6C}"/>
              </a:ext>
            </a:extLst>
          </p:cNvPr>
          <p:cNvSpPr/>
          <p:nvPr/>
        </p:nvSpPr>
        <p:spPr>
          <a:xfrm>
            <a:off x="9064651" y="1134483"/>
            <a:ext cx="247960" cy="1851670"/>
          </a:xfrm>
          <a:prstGeom prst="righ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ight Brace 40">
            <a:extLst>
              <a:ext uri="{FF2B5EF4-FFF2-40B4-BE49-F238E27FC236}">
                <a16:creationId xmlns:a16="http://schemas.microsoft.com/office/drawing/2014/main" id="{6D8FBCE5-8D29-41A9-81D8-7BC047228B2F}"/>
              </a:ext>
            </a:extLst>
          </p:cNvPr>
          <p:cNvSpPr/>
          <p:nvPr/>
        </p:nvSpPr>
        <p:spPr>
          <a:xfrm>
            <a:off x="9084726" y="3015250"/>
            <a:ext cx="247960" cy="2418348"/>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5527D053-FEDB-447A-A915-B9D7E77B9544}"/>
              </a:ext>
            </a:extLst>
          </p:cNvPr>
          <p:cNvSpPr/>
          <p:nvPr/>
        </p:nvSpPr>
        <p:spPr>
          <a:xfrm>
            <a:off x="9084726" y="5473847"/>
            <a:ext cx="306016" cy="727641"/>
          </a:xfrm>
          <a:prstGeom prst="rightBrac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E211667A-2E53-4040-BD5C-A63CF92A05C8}"/>
              </a:ext>
            </a:extLst>
          </p:cNvPr>
          <p:cNvSpPr/>
          <p:nvPr/>
        </p:nvSpPr>
        <p:spPr>
          <a:xfrm>
            <a:off x="9438221" y="3777607"/>
            <a:ext cx="2652181" cy="892552"/>
          </a:xfrm>
          <a:prstGeom prst="rect">
            <a:avLst/>
          </a:prstGeom>
        </p:spPr>
        <p:txBody>
          <a:bodyPr wrap="square">
            <a:spAutoFit/>
          </a:bodyPr>
          <a:lstStyle/>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Section 2</a:t>
            </a:r>
          </a:p>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The Techniques of </a:t>
            </a:r>
            <a:br>
              <a:rPr lang="en-US" sz="1400" b="1">
                <a:solidFill>
                  <a:schemeClr val="accent6">
                    <a:lumMod val="75000"/>
                  </a:schemeClr>
                </a:solidFill>
                <a:cs typeface="Arial" panose="020B0604020202020204" pitchFamily="34" charset="0"/>
              </a:rPr>
            </a:br>
            <a:r>
              <a:rPr lang="en-US" sz="1400" b="1">
                <a:solidFill>
                  <a:schemeClr val="accent6">
                    <a:lumMod val="75000"/>
                  </a:schemeClr>
                </a:solidFill>
                <a:cs typeface="Arial" panose="020B0604020202020204" pitchFamily="34" charset="0"/>
              </a:rPr>
              <a:t>Medication Administration </a:t>
            </a:r>
          </a:p>
        </p:txBody>
      </p:sp>
      <p:sp>
        <p:nvSpPr>
          <p:cNvPr id="44" name="Rectangle 43">
            <a:extLst>
              <a:ext uri="{FF2B5EF4-FFF2-40B4-BE49-F238E27FC236}">
                <a16:creationId xmlns:a16="http://schemas.microsoft.com/office/drawing/2014/main" id="{ADA548D0-E45D-4FA7-94D8-1F46ED01A0DE}"/>
              </a:ext>
            </a:extLst>
          </p:cNvPr>
          <p:cNvSpPr/>
          <p:nvPr/>
        </p:nvSpPr>
        <p:spPr>
          <a:xfrm>
            <a:off x="9438221" y="5373781"/>
            <a:ext cx="2533238" cy="892552"/>
          </a:xfrm>
          <a:prstGeom prst="rect">
            <a:avLst/>
          </a:prstGeom>
        </p:spPr>
        <p:txBody>
          <a:bodyPr wrap="square">
            <a:spAutoFit/>
          </a:bodyPr>
          <a:lstStyle/>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Section 1</a:t>
            </a:r>
          </a:p>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The Basics of Medication Administration</a:t>
            </a:r>
          </a:p>
        </p:txBody>
      </p:sp>
      <p:sp>
        <p:nvSpPr>
          <p:cNvPr id="19" name="Rectangle 18">
            <a:extLst>
              <a:ext uri="{FF2B5EF4-FFF2-40B4-BE49-F238E27FC236}">
                <a16:creationId xmlns:a16="http://schemas.microsoft.com/office/drawing/2014/main" id="{5CC6DCC6-ACD4-41FD-BBF3-EE432936E436}"/>
              </a:ext>
            </a:extLst>
          </p:cNvPr>
          <p:cNvSpPr/>
          <p:nvPr/>
        </p:nvSpPr>
        <p:spPr>
          <a:xfrm>
            <a:off x="5839545" y="3015251"/>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6</a:t>
            </a:r>
          </a:p>
          <a:p>
            <a:pPr algn="ctr">
              <a:spcBef>
                <a:spcPts val="300"/>
              </a:spcBef>
              <a:spcAft>
                <a:spcPts val="300"/>
              </a:spcAft>
            </a:pPr>
            <a:r>
              <a:rPr lang="en-US" sz="1200">
                <a:solidFill>
                  <a:schemeClr val="bg1"/>
                </a:solidFill>
              </a:rPr>
              <a:t>How to Administer Medications</a:t>
            </a:r>
            <a:br>
              <a:rPr lang="en-US" sz="1200">
                <a:solidFill>
                  <a:schemeClr val="bg1"/>
                </a:solidFill>
              </a:rPr>
            </a:br>
            <a:r>
              <a:rPr lang="en-US" sz="1400">
                <a:solidFill>
                  <a:schemeClr val="bg1"/>
                </a:solidFill>
              </a:rPr>
              <a:t>(</a:t>
            </a:r>
            <a:r>
              <a:rPr lang="en-US" sz="1200">
                <a:solidFill>
                  <a:schemeClr val="bg1"/>
                </a:solidFill>
              </a:rPr>
              <a:t>Part 1: Getting Started)</a:t>
            </a:r>
          </a:p>
          <a:p>
            <a:pPr algn="ctr">
              <a:spcBef>
                <a:spcPts val="300"/>
              </a:spcBef>
              <a:spcAft>
                <a:spcPts val="300"/>
              </a:spcAft>
            </a:pPr>
            <a:r>
              <a:rPr lang="en-US" sz="1200">
                <a:solidFill>
                  <a:schemeClr val="bg1"/>
                </a:solidFill>
              </a:rPr>
              <a:t>(Part 2: Administer Oral Medication)</a:t>
            </a:r>
          </a:p>
        </p:txBody>
      </p:sp>
      <p:sp>
        <p:nvSpPr>
          <p:cNvPr id="20" name="Rectangle 19">
            <a:extLst>
              <a:ext uri="{FF2B5EF4-FFF2-40B4-BE49-F238E27FC236}">
                <a16:creationId xmlns:a16="http://schemas.microsoft.com/office/drawing/2014/main" id="{CD83FFD8-9DB5-4E10-A5BA-5557C0F734CE}"/>
              </a:ext>
            </a:extLst>
          </p:cNvPr>
          <p:cNvSpPr/>
          <p:nvPr/>
        </p:nvSpPr>
        <p:spPr>
          <a:xfrm>
            <a:off x="3194678" y="3015251"/>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7</a:t>
            </a:r>
          </a:p>
          <a:p>
            <a:pPr algn="ctr">
              <a:spcBef>
                <a:spcPts val="300"/>
              </a:spcBef>
              <a:spcAft>
                <a:spcPts val="300"/>
              </a:spcAft>
            </a:pPr>
            <a:r>
              <a:rPr lang="en-US" sz="1200">
                <a:solidFill>
                  <a:schemeClr val="bg1"/>
                </a:solidFill>
              </a:rPr>
              <a:t>Participating in Medication Administration</a:t>
            </a:r>
          </a:p>
        </p:txBody>
      </p:sp>
      <p:sp>
        <p:nvSpPr>
          <p:cNvPr id="21" name="Rectangle 20">
            <a:extLst>
              <a:ext uri="{FF2B5EF4-FFF2-40B4-BE49-F238E27FC236}">
                <a16:creationId xmlns:a16="http://schemas.microsoft.com/office/drawing/2014/main" id="{CD6DF703-CDEB-4DB6-AA85-A2B33BB1A611}"/>
              </a:ext>
            </a:extLst>
          </p:cNvPr>
          <p:cNvSpPr/>
          <p:nvPr/>
        </p:nvSpPr>
        <p:spPr>
          <a:xfrm>
            <a:off x="536560" y="3015251"/>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t>Module 8</a:t>
            </a:r>
          </a:p>
          <a:p>
            <a:pPr algn="ctr">
              <a:spcBef>
                <a:spcPts val="300"/>
              </a:spcBef>
              <a:spcAft>
                <a:spcPts val="300"/>
              </a:spcAft>
            </a:pPr>
            <a:r>
              <a:rPr lang="en-US" sz="1200"/>
              <a:t>Administering Psychotropic Medications</a:t>
            </a:r>
            <a:endParaRPr lang="en-US" sz="1200">
              <a:solidFill>
                <a:schemeClr val="bg1"/>
              </a:solidFill>
            </a:endParaRPr>
          </a:p>
        </p:txBody>
      </p:sp>
      <p:sp>
        <p:nvSpPr>
          <p:cNvPr id="22" name="Rectangle 21">
            <a:extLst>
              <a:ext uri="{FF2B5EF4-FFF2-40B4-BE49-F238E27FC236}">
                <a16:creationId xmlns:a16="http://schemas.microsoft.com/office/drawing/2014/main" id="{D7FC6645-9760-49B3-8CCE-9F2B762B0711}"/>
              </a:ext>
            </a:extLst>
          </p:cNvPr>
          <p:cNvSpPr/>
          <p:nvPr/>
        </p:nvSpPr>
        <p:spPr>
          <a:xfrm>
            <a:off x="536560" y="4235462"/>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3</a:t>
            </a:r>
          </a:p>
          <a:p>
            <a:pPr algn="ctr">
              <a:spcBef>
                <a:spcPts val="300"/>
              </a:spcBef>
              <a:spcAft>
                <a:spcPts val="300"/>
              </a:spcAft>
            </a:pPr>
            <a:r>
              <a:rPr lang="en-US" sz="1200">
                <a:solidFill>
                  <a:schemeClr val="bg1"/>
                </a:solidFill>
              </a:rPr>
              <a:t>How to Observe &amp;</a:t>
            </a:r>
            <a:br>
              <a:rPr lang="en-US" sz="1200">
                <a:solidFill>
                  <a:schemeClr val="bg1"/>
                </a:solidFill>
              </a:rPr>
            </a:br>
            <a:r>
              <a:rPr lang="en-US" sz="1200">
                <a:solidFill>
                  <a:schemeClr val="bg1"/>
                </a:solidFill>
              </a:rPr>
              <a:t> Report Information </a:t>
            </a:r>
          </a:p>
        </p:txBody>
      </p:sp>
      <p:sp>
        <p:nvSpPr>
          <p:cNvPr id="23" name="Rectangle 22">
            <a:extLst>
              <a:ext uri="{FF2B5EF4-FFF2-40B4-BE49-F238E27FC236}">
                <a16:creationId xmlns:a16="http://schemas.microsoft.com/office/drawing/2014/main" id="{61E73CA1-4401-42DF-A694-DDB5849DCDA7}"/>
              </a:ext>
            </a:extLst>
          </p:cNvPr>
          <p:cNvSpPr/>
          <p:nvPr/>
        </p:nvSpPr>
        <p:spPr>
          <a:xfrm>
            <a:off x="3194678" y="4235462"/>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4</a:t>
            </a:r>
          </a:p>
          <a:p>
            <a:pPr algn="ctr">
              <a:spcBef>
                <a:spcPts val="300"/>
              </a:spcBef>
              <a:spcAft>
                <a:spcPts val="300"/>
              </a:spcAft>
            </a:pPr>
            <a:r>
              <a:rPr lang="en-US" sz="1200">
                <a:solidFill>
                  <a:schemeClr val="bg1"/>
                </a:solidFill>
              </a:rPr>
              <a:t>How to Prevent &amp;</a:t>
            </a:r>
            <a:br>
              <a:rPr lang="en-US" sz="1200">
                <a:solidFill>
                  <a:schemeClr val="bg1"/>
                </a:solidFill>
              </a:rPr>
            </a:br>
            <a:r>
              <a:rPr lang="en-US" sz="1200">
                <a:solidFill>
                  <a:schemeClr val="bg1"/>
                </a:solidFill>
              </a:rPr>
              <a:t> Control Infection </a:t>
            </a:r>
          </a:p>
        </p:txBody>
      </p:sp>
      <p:sp>
        <p:nvSpPr>
          <p:cNvPr id="24" name="Rectangle 23">
            <a:extLst>
              <a:ext uri="{FF2B5EF4-FFF2-40B4-BE49-F238E27FC236}">
                <a16:creationId xmlns:a16="http://schemas.microsoft.com/office/drawing/2014/main" id="{C2B6CD6E-13FE-4C9E-90FB-4DE73788F4C1}"/>
              </a:ext>
            </a:extLst>
          </p:cNvPr>
          <p:cNvSpPr/>
          <p:nvPr/>
        </p:nvSpPr>
        <p:spPr>
          <a:xfrm>
            <a:off x="5839545" y="4235462"/>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5</a:t>
            </a:r>
          </a:p>
          <a:p>
            <a:pPr algn="ctr">
              <a:spcBef>
                <a:spcPts val="300"/>
              </a:spcBef>
              <a:spcAft>
                <a:spcPts val="300"/>
              </a:spcAft>
            </a:pPr>
            <a:r>
              <a:rPr lang="en-US" sz="1200">
                <a:solidFill>
                  <a:schemeClr val="bg1"/>
                </a:solidFill>
              </a:rPr>
              <a:t>Vital Signs</a:t>
            </a:r>
          </a:p>
        </p:txBody>
      </p:sp>
    </p:spTree>
    <p:extLst>
      <p:ext uri="{BB962C8B-B14F-4D97-AF65-F5344CB8AC3E}">
        <p14:creationId xmlns:p14="http://schemas.microsoft.com/office/powerpoint/2010/main" val="9533444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0AD9F-D479-4709-AAD4-1D08A863CC79}"/>
              </a:ext>
            </a:extLst>
          </p:cNvPr>
          <p:cNvSpPr>
            <a:spLocks noGrp="1"/>
          </p:cNvSpPr>
          <p:nvPr>
            <p:ph type="body" sz="quarter" idx="11"/>
          </p:nvPr>
        </p:nvSpPr>
        <p:spPr/>
        <p:txBody>
          <a:bodyPr/>
          <a:lstStyle/>
          <a:p>
            <a:r>
              <a:rPr lang="en-US"/>
              <a:t>What You Will Learn</a:t>
            </a:r>
            <a:endParaRPr lang="en-IN"/>
          </a:p>
        </p:txBody>
      </p:sp>
      <p:sp>
        <p:nvSpPr>
          <p:cNvPr id="7" name="Rectangle 6">
            <a:extLst>
              <a:ext uri="{FF2B5EF4-FFF2-40B4-BE49-F238E27FC236}">
                <a16:creationId xmlns:a16="http://schemas.microsoft.com/office/drawing/2014/main" id="{D937F246-7DC4-44E9-9AE2-BDF9B77FAD5C}"/>
              </a:ext>
            </a:extLst>
          </p:cNvPr>
          <p:cNvSpPr/>
          <p:nvPr/>
        </p:nvSpPr>
        <p:spPr>
          <a:xfrm>
            <a:off x="372164" y="5849338"/>
            <a:ext cx="8256104" cy="3521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Module 1: </a:t>
            </a:r>
            <a:r>
              <a:rPr lang="en-US" sz="1200">
                <a:solidFill>
                  <a:schemeClr val="bg1"/>
                </a:solidFill>
              </a:rPr>
              <a:t>Administering Medications the Right Way </a:t>
            </a:r>
          </a:p>
        </p:txBody>
      </p:sp>
      <p:sp>
        <p:nvSpPr>
          <p:cNvPr id="14" name="Right Triangle 13">
            <a:extLst>
              <a:ext uri="{FF2B5EF4-FFF2-40B4-BE49-F238E27FC236}">
                <a16:creationId xmlns:a16="http://schemas.microsoft.com/office/drawing/2014/main" id="{E272E11A-DF7A-4DC9-BEB2-743C12D3677B}"/>
              </a:ext>
            </a:extLst>
          </p:cNvPr>
          <p:cNvSpPr/>
          <p:nvPr/>
        </p:nvSpPr>
        <p:spPr>
          <a:xfrm>
            <a:off x="4563733" y="1147735"/>
            <a:ext cx="4488694" cy="18516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r>
              <a:rPr lang="en-US" sz="1200" b="1">
                <a:solidFill>
                  <a:schemeClr val="bg1"/>
                </a:solidFill>
              </a:rPr>
              <a:t>Module 10</a:t>
            </a:r>
          </a:p>
          <a:p>
            <a:pPr>
              <a:spcBef>
                <a:spcPts val="300"/>
              </a:spcBef>
              <a:spcAft>
                <a:spcPts val="300"/>
              </a:spcAft>
            </a:pPr>
            <a:r>
              <a:rPr lang="en-US" sz="1200">
                <a:solidFill>
                  <a:schemeClr val="bg1"/>
                </a:solidFill>
              </a:rPr>
              <a:t>Documentation, </a:t>
            </a:r>
            <a:br>
              <a:rPr lang="en-US" sz="1200">
                <a:solidFill>
                  <a:schemeClr val="bg1"/>
                </a:solidFill>
              </a:rPr>
            </a:br>
            <a:r>
              <a:rPr lang="en-US" sz="1200">
                <a:solidFill>
                  <a:schemeClr val="bg1"/>
                </a:solidFill>
              </a:rPr>
              <a:t>Recording, &amp; Storage</a:t>
            </a:r>
          </a:p>
          <a:p>
            <a:pPr>
              <a:spcBef>
                <a:spcPts val="300"/>
              </a:spcBef>
              <a:spcAft>
                <a:spcPts val="300"/>
              </a:spcAft>
            </a:pPr>
            <a:endParaRPr lang="en-US" sz="1200">
              <a:solidFill>
                <a:schemeClr val="bg1"/>
              </a:solidFill>
            </a:endParaRPr>
          </a:p>
          <a:p>
            <a:pPr>
              <a:spcBef>
                <a:spcPts val="300"/>
              </a:spcBef>
              <a:spcAft>
                <a:spcPts val="300"/>
              </a:spcAft>
            </a:pPr>
            <a:endParaRPr lang="en-US" sz="1200">
              <a:solidFill>
                <a:schemeClr val="bg1"/>
              </a:solidFill>
            </a:endParaRPr>
          </a:p>
        </p:txBody>
      </p:sp>
      <p:sp>
        <p:nvSpPr>
          <p:cNvPr id="81" name="Right Triangle 80">
            <a:extLst>
              <a:ext uri="{FF2B5EF4-FFF2-40B4-BE49-F238E27FC236}">
                <a16:creationId xmlns:a16="http://schemas.microsoft.com/office/drawing/2014/main" id="{4E2556C3-E6EF-4BBD-A8D2-45DB3F5496BB}"/>
              </a:ext>
            </a:extLst>
          </p:cNvPr>
          <p:cNvSpPr/>
          <p:nvPr/>
        </p:nvSpPr>
        <p:spPr>
          <a:xfrm flipH="1">
            <a:off x="75039" y="1147735"/>
            <a:ext cx="4488694" cy="18516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spcBef>
                <a:spcPts val="300"/>
              </a:spcBef>
              <a:spcAft>
                <a:spcPts val="300"/>
              </a:spcAft>
            </a:pPr>
            <a:r>
              <a:rPr lang="en-US" sz="1200" b="1">
                <a:solidFill>
                  <a:schemeClr val="bg1"/>
                </a:solidFill>
              </a:rPr>
              <a:t>Module 9</a:t>
            </a:r>
          </a:p>
          <a:p>
            <a:pPr algn="r">
              <a:spcBef>
                <a:spcPts val="300"/>
              </a:spcBef>
              <a:spcAft>
                <a:spcPts val="300"/>
              </a:spcAft>
            </a:pPr>
            <a:r>
              <a:rPr lang="en-US" sz="1200">
                <a:solidFill>
                  <a:schemeClr val="bg1"/>
                </a:solidFill>
              </a:rPr>
              <a:t>Obtaining </a:t>
            </a:r>
            <a:br>
              <a:rPr lang="en-US" sz="1200">
                <a:solidFill>
                  <a:schemeClr val="bg1"/>
                </a:solidFill>
              </a:rPr>
            </a:br>
            <a:r>
              <a:rPr lang="en-US" sz="1200">
                <a:solidFill>
                  <a:schemeClr val="bg1"/>
                </a:solidFill>
              </a:rPr>
              <a:t>Medications</a:t>
            </a:r>
          </a:p>
          <a:p>
            <a:pPr algn="r">
              <a:spcBef>
                <a:spcPts val="300"/>
              </a:spcBef>
              <a:spcAft>
                <a:spcPts val="300"/>
              </a:spcAft>
            </a:pPr>
            <a:endParaRPr lang="en-US" sz="1200">
              <a:solidFill>
                <a:schemeClr val="bg1"/>
              </a:solidFill>
            </a:endParaRPr>
          </a:p>
          <a:p>
            <a:pPr algn="r">
              <a:spcBef>
                <a:spcPts val="300"/>
              </a:spcBef>
              <a:spcAft>
                <a:spcPts val="300"/>
              </a:spcAft>
            </a:pPr>
            <a:endParaRPr lang="en-US" sz="1200">
              <a:solidFill>
                <a:schemeClr val="bg1"/>
              </a:solidFill>
            </a:endParaRPr>
          </a:p>
        </p:txBody>
      </p:sp>
      <p:cxnSp>
        <p:nvCxnSpPr>
          <p:cNvPr id="88" name="Straight Connector 87">
            <a:extLst>
              <a:ext uri="{FF2B5EF4-FFF2-40B4-BE49-F238E27FC236}">
                <a16:creationId xmlns:a16="http://schemas.microsoft.com/office/drawing/2014/main" id="{763E2927-7504-4242-BEE1-FB265C14683C}"/>
              </a:ext>
            </a:extLst>
          </p:cNvPr>
          <p:cNvCxnSpPr/>
          <p:nvPr/>
        </p:nvCxnSpPr>
        <p:spPr>
          <a:xfrm>
            <a:off x="4525248" y="1534269"/>
            <a:ext cx="0" cy="1136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4897657F-7918-456A-A90C-B0161AFCADB0}"/>
              </a:ext>
            </a:extLst>
          </p:cNvPr>
          <p:cNvSpPr/>
          <p:nvPr/>
        </p:nvSpPr>
        <p:spPr>
          <a:xfrm>
            <a:off x="511312" y="5460828"/>
            <a:ext cx="7977809" cy="3592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Module 2: </a:t>
            </a:r>
            <a:r>
              <a:rPr lang="en-US" sz="1200">
                <a:solidFill>
                  <a:schemeClr val="bg1"/>
                </a:solidFill>
              </a:rPr>
              <a:t>Medications &amp; What You Need to Know</a:t>
            </a:r>
          </a:p>
        </p:txBody>
      </p:sp>
      <p:sp>
        <p:nvSpPr>
          <p:cNvPr id="6" name="Rectangle 5">
            <a:extLst>
              <a:ext uri="{FF2B5EF4-FFF2-40B4-BE49-F238E27FC236}">
                <a16:creationId xmlns:a16="http://schemas.microsoft.com/office/drawing/2014/main" id="{E4548694-87E8-469A-AB60-6C77A9C79B74}"/>
              </a:ext>
            </a:extLst>
          </p:cNvPr>
          <p:cNvSpPr/>
          <p:nvPr/>
        </p:nvSpPr>
        <p:spPr>
          <a:xfrm>
            <a:off x="9438221" y="1630844"/>
            <a:ext cx="2579611" cy="892552"/>
          </a:xfrm>
          <a:prstGeom prst="rect">
            <a:avLst/>
          </a:prstGeom>
        </p:spPr>
        <p:txBody>
          <a:bodyPr wrap="square">
            <a:spAutoFit/>
          </a:bodyPr>
          <a:lstStyle/>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Section 3</a:t>
            </a:r>
          </a:p>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The Management of Medication Administration </a:t>
            </a:r>
          </a:p>
        </p:txBody>
      </p:sp>
      <p:sp>
        <p:nvSpPr>
          <p:cNvPr id="10" name="Right Brace 9">
            <a:extLst>
              <a:ext uri="{FF2B5EF4-FFF2-40B4-BE49-F238E27FC236}">
                <a16:creationId xmlns:a16="http://schemas.microsoft.com/office/drawing/2014/main" id="{EAB36D7D-ADFC-45B3-B9DD-ACAE40E08C6C}"/>
              </a:ext>
            </a:extLst>
          </p:cNvPr>
          <p:cNvSpPr/>
          <p:nvPr/>
        </p:nvSpPr>
        <p:spPr>
          <a:xfrm>
            <a:off x="9064651" y="1134483"/>
            <a:ext cx="247960" cy="1851670"/>
          </a:xfrm>
          <a:prstGeom prst="righ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Right Brace 40">
            <a:extLst>
              <a:ext uri="{FF2B5EF4-FFF2-40B4-BE49-F238E27FC236}">
                <a16:creationId xmlns:a16="http://schemas.microsoft.com/office/drawing/2014/main" id="{6D8FBCE5-8D29-41A9-81D8-7BC047228B2F}"/>
              </a:ext>
            </a:extLst>
          </p:cNvPr>
          <p:cNvSpPr/>
          <p:nvPr/>
        </p:nvSpPr>
        <p:spPr>
          <a:xfrm>
            <a:off x="9084726" y="3015250"/>
            <a:ext cx="247960" cy="2418348"/>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ight Brace 41">
            <a:extLst>
              <a:ext uri="{FF2B5EF4-FFF2-40B4-BE49-F238E27FC236}">
                <a16:creationId xmlns:a16="http://schemas.microsoft.com/office/drawing/2014/main" id="{5527D053-FEDB-447A-A915-B9D7E77B9544}"/>
              </a:ext>
            </a:extLst>
          </p:cNvPr>
          <p:cNvSpPr/>
          <p:nvPr/>
        </p:nvSpPr>
        <p:spPr>
          <a:xfrm>
            <a:off x="9084726" y="5473847"/>
            <a:ext cx="306016" cy="727641"/>
          </a:xfrm>
          <a:prstGeom prst="rightBrac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ectangle 42">
            <a:extLst>
              <a:ext uri="{FF2B5EF4-FFF2-40B4-BE49-F238E27FC236}">
                <a16:creationId xmlns:a16="http://schemas.microsoft.com/office/drawing/2014/main" id="{E211667A-2E53-4040-BD5C-A63CF92A05C8}"/>
              </a:ext>
            </a:extLst>
          </p:cNvPr>
          <p:cNvSpPr/>
          <p:nvPr/>
        </p:nvSpPr>
        <p:spPr>
          <a:xfrm>
            <a:off x="9438221" y="3777607"/>
            <a:ext cx="2652181" cy="892552"/>
          </a:xfrm>
          <a:prstGeom prst="rect">
            <a:avLst/>
          </a:prstGeom>
        </p:spPr>
        <p:txBody>
          <a:bodyPr wrap="square">
            <a:spAutoFit/>
          </a:bodyPr>
          <a:lstStyle/>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Section 2</a:t>
            </a:r>
          </a:p>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The Techniques of </a:t>
            </a:r>
            <a:br>
              <a:rPr lang="en-US" sz="1400" b="1">
                <a:solidFill>
                  <a:schemeClr val="accent6">
                    <a:lumMod val="75000"/>
                  </a:schemeClr>
                </a:solidFill>
                <a:cs typeface="Arial" panose="020B0604020202020204" pitchFamily="34" charset="0"/>
              </a:rPr>
            </a:br>
            <a:r>
              <a:rPr lang="en-US" sz="1400" b="1">
                <a:solidFill>
                  <a:schemeClr val="accent6">
                    <a:lumMod val="75000"/>
                  </a:schemeClr>
                </a:solidFill>
                <a:cs typeface="Arial" panose="020B0604020202020204" pitchFamily="34" charset="0"/>
              </a:rPr>
              <a:t>Medication Administration </a:t>
            </a:r>
          </a:p>
        </p:txBody>
      </p:sp>
      <p:sp>
        <p:nvSpPr>
          <p:cNvPr id="44" name="Rectangle 43">
            <a:extLst>
              <a:ext uri="{FF2B5EF4-FFF2-40B4-BE49-F238E27FC236}">
                <a16:creationId xmlns:a16="http://schemas.microsoft.com/office/drawing/2014/main" id="{ADA548D0-E45D-4FA7-94D8-1F46ED01A0DE}"/>
              </a:ext>
            </a:extLst>
          </p:cNvPr>
          <p:cNvSpPr/>
          <p:nvPr/>
        </p:nvSpPr>
        <p:spPr>
          <a:xfrm>
            <a:off x="9438221" y="5373781"/>
            <a:ext cx="2533238" cy="892552"/>
          </a:xfrm>
          <a:prstGeom prst="rect">
            <a:avLst/>
          </a:prstGeom>
        </p:spPr>
        <p:txBody>
          <a:bodyPr wrap="square">
            <a:spAutoFit/>
          </a:bodyPr>
          <a:lstStyle/>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Section 1</a:t>
            </a:r>
          </a:p>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The Basics of Medication Administration</a:t>
            </a:r>
          </a:p>
        </p:txBody>
      </p:sp>
      <p:sp>
        <p:nvSpPr>
          <p:cNvPr id="20" name="Rectangle 19">
            <a:extLst>
              <a:ext uri="{FF2B5EF4-FFF2-40B4-BE49-F238E27FC236}">
                <a16:creationId xmlns:a16="http://schemas.microsoft.com/office/drawing/2014/main" id="{5C0735BB-5EEF-419B-8D2B-7BF2D7E36D29}"/>
              </a:ext>
            </a:extLst>
          </p:cNvPr>
          <p:cNvSpPr/>
          <p:nvPr/>
        </p:nvSpPr>
        <p:spPr>
          <a:xfrm>
            <a:off x="5839545" y="3015251"/>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6</a:t>
            </a:r>
          </a:p>
          <a:p>
            <a:pPr algn="ctr">
              <a:spcBef>
                <a:spcPts val="300"/>
              </a:spcBef>
              <a:spcAft>
                <a:spcPts val="300"/>
              </a:spcAft>
            </a:pPr>
            <a:r>
              <a:rPr lang="en-US" sz="1200">
                <a:solidFill>
                  <a:schemeClr val="bg1"/>
                </a:solidFill>
              </a:rPr>
              <a:t>How to Administer Medications</a:t>
            </a:r>
            <a:br>
              <a:rPr lang="en-US" sz="1200">
                <a:solidFill>
                  <a:schemeClr val="bg1"/>
                </a:solidFill>
              </a:rPr>
            </a:br>
            <a:r>
              <a:rPr lang="en-US" sz="1400">
                <a:solidFill>
                  <a:schemeClr val="bg1"/>
                </a:solidFill>
              </a:rPr>
              <a:t>(</a:t>
            </a:r>
            <a:r>
              <a:rPr lang="en-US" sz="1200">
                <a:solidFill>
                  <a:schemeClr val="bg1"/>
                </a:solidFill>
              </a:rPr>
              <a:t>Part 1: Getting Started)</a:t>
            </a:r>
          </a:p>
          <a:p>
            <a:pPr algn="ctr">
              <a:spcBef>
                <a:spcPts val="300"/>
              </a:spcBef>
              <a:spcAft>
                <a:spcPts val="300"/>
              </a:spcAft>
            </a:pPr>
            <a:r>
              <a:rPr lang="en-US" sz="1200">
                <a:solidFill>
                  <a:schemeClr val="bg1"/>
                </a:solidFill>
              </a:rPr>
              <a:t>(Part 2: Administer Oral Medication)</a:t>
            </a:r>
          </a:p>
        </p:txBody>
      </p:sp>
      <p:sp>
        <p:nvSpPr>
          <p:cNvPr id="21" name="Rectangle 20">
            <a:extLst>
              <a:ext uri="{FF2B5EF4-FFF2-40B4-BE49-F238E27FC236}">
                <a16:creationId xmlns:a16="http://schemas.microsoft.com/office/drawing/2014/main" id="{0BE90AF5-AC68-472A-AF22-8C403D2CCD4E}"/>
              </a:ext>
            </a:extLst>
          </p:cNvPr>
          <p:cNvSpPr/>
          <p:nvPr/>
        </p:nvSpPr>
        <p:spPr>
          <a:xfrm>
            <a:off x="3194678" y="3015251"/>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7</a:t>
            </a:r>
          </a:p>
          <a:p>
            <a:pPr algn="ctr">
              <a:spcBef>
                <a:spcPts val="300"/>
              </a:spcBef>
              <a:spcAft>
                <a:spcPts val="300"/>
              </a:spcAft>
            </a:pPr>
            <a:r>
              <a:rPr lang="en-US" sz="1200">
                <a:solidFill>
                  <a:schemeClr val="bg1"/>
                </a:solidFill>
              </a:rPr>
              <a:t>Participating in Medication Administration</a:t>
            </a:r>
          </a:p>
        </p:txBody>
      </p:sp>
      <p:sp>
        <p:nvSpPr>
          <p:cNvPr id="22" name="Rectangle 21">
            <a:extLst>
              <a:ext uri="{FF2B5EF4-FFF2-40B4-BE49-F238E27FC236}">
                <a16:creationId xmlns:a16="http://schemas.microsoft.com/office/drawing/2014/main" id="{804CB416-4711-435D-8319-1B532511FB3D}"/>
              </a:ext>
            </a:extLst>
          </p:cNvPr>
          <p:cNvSpPr/>
          <p:nvPr/>
        </p:nvSpPr>
        <p:spPr>
          <a:xfrm>
            <a:off x="536560" y="3015251"/>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t>Module 8</a:t>
            </a:r>
          </a:p>
          <a:p>
            <a:pPr algn="ctr">
              <a:spcBef>
                <a:spcPts val="300"/>
              </a:spcBef>
              <a:spcAft>
                <a:spcPts val="300"/>
              </a:spcAft>
            </a:pPr>
            <a:r>
              <a:rPr lang="en-US" sz="1200"/>
              <a:t>Administering Psychotropic Medications</a:t>
            </a:r>
            <a:endParaRPr lang="en-US" sz="1200">
              <a:solidFill>
                <a:schemeClr val="bg1"/>
              </a:solidFill>
            </a:endParaRPr>
          </a:p>
        </p:txBody>
      </p:sp>
      <p:sp>
        <p:nvSpPr>
          <p:cNvPr id="23" name="Rectangle 22">
            <a:extLst>
              <a:ext uri="{FF2B5EF4-FFF2-40B4-BE49-F238E27FC236}">
                <a16:creationId xmlns:a16="http://schemas.microsoft.com/office/drawing/2014/main" id="{42A3517B-9B54-47A8-A489-5287A8169E02}"/>
              </a:ext>
            </a:extLst>
          </p:cNvPr>
          <p:cNvSpPr/>
          <p:nvPr/>
        </p:nvSpPr>
        <p:spPr>
          <a:xfrm>
            <a:off x="536560" y="4235462"/>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3</a:t>
            </a:r>
          </a:p>
          <a:p>
            <a:pPr algn="ctr">
              <a:spcBef>
                <a:spcPts val="300"/>
              </a:spcBef>
              <a:spcAft>
                <a:spcPts val="300"/>
              </a:spcAft>
            </a:pPr>
            <a:r>
              <a:rPr lang="en-US" sz="1200">
                <a:solidFill>
                  <a:schemeClr val="bg1"/>
                </a:solidFill>
              </a:rPr>
              <a:t>How to Observe &amp;</a:t>
            </a:r>
            <a:br>
              <a:rPr lang="en-US" sz="1200">
                <a:solidFill>
                  <a:schemeClr val="bg1"/>
                </a:solidFill>
              </a:rPr>
            </a:br>
            <a:r>
              <a:rPr lang="en-US" sz="1200">
                <a:solidFill>
                  <a:schemeClr val="bg1"/>
                </a:solidFill>
              </a:rPr>
              <a:t> Report Information </a:t>
            </a:r>
          </a:p>
        </p:txBody>
      </p:sp>
      <p:sp>
        <p:nvSpPr>
          <p:cNvPr id="24" name="Rectangle 23">
            <a:extLst>
              <a:ext uri="{FF2B5EF4-FFF2-40B4-BE49-F238E27FC236}">
                <a16:creationId xmlns:a16="http://schemas.microsoft.com/office/drawing/2014/main" id="{A4C518D4-9FDE-43A9-9959-5085310AD4D9}"/>
              </a:ext>
            </a:extLst>
          </p:cNvPr>
          <p:cNvSpPr/>
          <p:nvPr/>
        </p:nvSpPr>
        <p:spPr>
          <a:xfrm>
            <a:off x="3194678" y="4235462"/>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4</a:t>
            </a:r>
          </a:p>
          <a:p>
            <a:pPr algn="ctr">
              <a:spcBef>
                <a:spcPts val="300"/>
              </a:spcBef>
              <a:spcAft>
                <a:spcPts val="300"/>
              </a:spcAft>
            </a:pPr>
            <a:r>
              <a:rPr lang="en-US" sz="1200">
                <a:solidFill>
                  <a:schemeClr val="bg1"/>
                </a:solidFill>
              </a:rPr>
              <a:t>How to Prevent &amp;</a:t>
            </a:r>
            <a:br>
              <a:rPr lang="en-US" sz="1200">
                <a:solidFill>
                  <a:schemeClr val="bg1"/>
                </a:solidFill>
              </a:rPr>
            </a:br>
            <a:r>
              <a:rPr lang="en-US" sz="1200">
                <a:solidFill>
                  <a:schemeClr val="bg1"/>
                </a:solidFill>
              </a:rPr>
              <a:t> Control Infection </a:t>
            </a:r>
          </a:p>
        </p:txBody>
      </p:sp>
      <p:sp>
        <p:nvSpPr>
          <p:cNvPr id="25" name="Rectangle 24">
            <a:extLst>
              <a:ext uri="{FF2B5EF4-FFF2-40B4-BE49-F238E27FC236}">
                <a16:creationId xmlns:a16="http://schemas.microsoft.com/office/drawing/2014/main" id="{F8D0B52E-4F75-4693-AC51-1A9973A5A277}"/>
              </a:ext>
            </a:extLst>
          </p:cNvPr>
          <p:cNvSpPr/>
          <p:nvPr/>
        </p:nvSpPr>
        <p:spPr>
          <a:xfrm>
            <a:off x="5839545" y="4235462"/>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5</a:t>
            </a:r>
          </a:p>
          <a:p>
            <a:pPr algn="ctr">
              <a:spcBef>
                <a:spcPts val="300"/>
              </a:spcBef>
              <a:spcAft>
                <a:spcPts val="300"/>
              </a:spcAft>
            </a:pPr>
            <a:r>
              <a:rPr lang="en-US" sz="1200">
                <a:solidFill>
                  <a:schemeClr val="bg1"/>
                </a:solidFill>
              </a:rPr>
              <a:t>Vital Signs</a:t>
            </a:r>
          </a:p>
        </p:txBody>
      </p:sp>
    </p:spTree>
    <p:extLst>
      <p:ext uri="{BB962C8B-B14F-4D97-AF65-F5344CB8AC3E}">
        <p14:creationId xmlns:p14="http://schemas.microsoft.com/office/powerpoint/2010/main" val="3340171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A30AD9F-D479-4709-AAD4-1D08A863CC79}"/>
              </a:ext>
            </a:extLst>
          </p:cNvPr>
          <p:cNvSpPr>
            <a:spLocks noGrp="1"/>
          </p:cNvSpPr>
          <p:nvPr>
            <p:ph type="body" sz="quarter" idx="11"/>
          </p:nvPr>
        </p:nvSpPr>
        <p:spPr/>
        <p:txBody>
          <a:bodyPr/>
          <a:lstStyle/>
          <a:p>
            <a:r>
              <a:rPr lang="en-US" dirty="0"/>
              <a:t>What You Will Learn</a:t>
            </a:r>
            <a:endParaRPr lang="en-IN" dirty="0"/>
          </a:p>
        </p:txBody>
      </p:sp>
      <p:sp>
        <p:nvSpPr>
          <p:cNvPr id="20" name="Rectangle 19">
            <a:extLst>
              <a:ext uri="{FF2B5EF4-FFF2-40B4-BE49-F238E27FC236}">
                <a16:creationId xmlns:a16="http://schemas.microsoft.com/office/drawing/2014/main" id="{D6A50C2A-91CC-4480-9668-DA84CA2A072D}"/>
              </a:ext>
            </a:extLst>
          </p:cNvPr>
          <p:cNvSpPr/>
          <p:nvPr/>
        </p:nvSpPr>
        <p:spPr>
          <a:xfrm>
            <a:off x="372164" y="5849338"/>
            <a:ext cx="8256104" cy="35215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bg1"/>
                </a:solidFill>
              </a:rPr>
              <a:t>Module 1: </a:t>
            </a:r>
            <a:r>
              <a:rPr lang="en-US" sz="1200" dirty="0">
                <a:solidFill>
                  <a:schemeClr val="bg1"/>
                </a:solidFill>
              </a:rPr>
              <a:t>Administering Medications the Right Way </a:t>
            </a:r>
          </a:p>
        </p:txBody>
      </p:sp>
      <p:sp>
        <p:nvSpPr>
          <p:cNvPr id="21" name="Right Triangle 20">
            <a:extLst>
              <a:ext uri="{FF2B5EF4-FFF2-40B4-BE49-F238E27FC236}">
                <a16:creationId xmlns:a16="http://schemas.microsoft.com/office/drawing/2014/main" id="{04BB4F89-DF14-4647-BE90-5617E71F8D88}"/>
              </a:ext>
            </a:extLst>
          </p:cNvPr>
          <p:cNvSpPr/>
          <p:nvPr/>
        </p:nvSpPr>
        <p:spPr>
          <a:xfrm>
            <a:off x="4563733" y="1147735"/>
            <a:ext cx="4488694" cy="18516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spcAft>
                <a:spcPts val="300"/>
              </a:spcAft>
            </a:pPr>
            <a:r>
              <a:rPr lang="en-US" sz="1200" b="1">
                <a:solidFill>
                  <a:schemeClr val="bg1"/>
                </a:solidFill>
              </a:rPr>
              <a:t>Module 10</a:t>
            </a:r>
          </a:p>
          <a:p>
            <a:pPr>
              <a:spcBef>
                <a:spcPts val="300"/>
              </a:spcBef>
              <a:spcAft>
                <a:spcPts val="300"/>
              </a:spcAft>
            </a:pPr>
            <a:r>
              <a:rPr lang="en-US" sz="1200">
                <a:solidFill>
                  <a:schemeClr val="bg1"/>
                </a:solidFill>
              </a:rPr>
              <a:t>Documentation, </a:t>
            </a:r>
            <a:br>
              <a:rPr lang="en-US" sz="1200">
                <a:solidFill>
                  <a:schemeClr val="bg1"/>
                </a:solidFill>
              </a:rPr>
            </a:br>
            <a:r>
              <a:rPr lang="en-US" sz="1200">
                <a:solidFill>
                  <a:schemeClr val="bg1"/>
                </a:solidFill>
              </a:rPr>
              <a:t>Recording, &amp; Storage</a:t>
            </a:r>
          </a:p>
          <a:p>
            <a:pPr>
              <a:spcBef>
                <a:spcPts val="300"/>
              </a:spcBef>
              <a:spcAft>
                <a:spcPts val="300"/>
              </a:spcAft>
            </a:pPr>
            <a:endParaRPr lang="en-US" sz="1200">
              <a:solidFill>
                <a:schemeClr val="bg1"/>
              </a:solidFill>
            </a:endParaRPr>
          </a:p>
          <a:p>
            <a:pPr>
              <a:spcBef>
                <a:spcPts val="300"/>
              </a:spcBef>
              <a:spcAft>
                <a:spcPts val="300"/>
              </a:spcAft>
            </a:pPr>
            <a:endParaRPr lang="en-US" sz="1200">
              <a:solidFill>
                <a:schemeClr val="bg1"/>
              </a:solidFill>
            </a:endParaRPr>
          </a:p>
        </p:txBody>
      </p:sp>
      <p:sp>
        <p:nvSpPr>
          <p:cNvPr id="22" name="Right Triangle 21">
            <a:extLst>
              <a:ext uri="{FF2B5EF4-FFF2-40B4-BE49-F238E27FC236}">
                <a16:creationId xmlns:a16="http://schemas.microsoft.com/office/drawing/2014/main" id="{6BD0D73D-13C8-41F7-849B-E637FCABFBE9}"/>
              </a:ext>
            </a:extLst>
          </p:cNvPr>
          <p:cNvSpPr/>
          <p:nvPr/>
        </p:nvSpPr>
        <p:spPr>
          <a:xfrm flipH="1">
            <a:off x="75039" y="1147735"/>
            <a:ext cx="4488694" cy="18516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spcBef>
                <a:spcPts val="300"/>
              </a:spcBef>
              <a:spcAft>
                <a:spcPts val="300"/>
              </a:spcAft>
            </a:pPr>
            <a:r>
              <a:rPr lang="en-US" sz="1200" b="1">
                <a:solidFill>
                  <a:schemeClr val="bg1"/>
                </a:solidFill>
              </a:rPr>
              <a:t>Module 9</a:t>
            </a:r>
          </a:p>
          <a:p>
            <a:pPr algn="r">
              <a:spcBef>
                <a:spcPts val="300"/>
              </a:spcBef>
              <a:spcAft>
                <a:spcPts val="300"/>
              </a:spcAft>
            </a:pPr>
            <a:r>
              <a:rPr lang="en-US" sz="1200">
                <a:solidFill>
                  <a:schemeClr val="bg1"/>
                </a:solidFill>
              </a:rPr>
              <a:t>Obtaining </a:t>
            </a:r>
            <a:br>
              <a:rPr lang="en-US" sz="1200">
                <a:solidFill>
                  <a:schemeClr val="bg1"/>
                </a:solidFill>
              </a:rPr>
            </a:br>
            <a:r>
              <a:rPr lang="en-US" sz="1200">
                <a:solidFill>
                  <a:schemeClr val="bg1"/>
                </a:solidFill>
              </a:rPr>
              <a:t>Medications</a:t>
            </a:r>
          </a:p>
          <a:p>
            <a:pPr algn="r">
              <a:spcBef>
                <a:spcPts val="300"/>
              </a:spcBef>
              <a:spcAft>
                <a:spcPts val="300"/>
              </a:spcAft>
            </a:pPr>
            <a:endParaRPr lang="en-US" sz="1200">
              <a:solidFill>
                <a:schemeClr val="bg1"/>
              </a:solidFill>
            </a:endParaRPr>
          </a:p>
          <a:p>
            <a:pPr algn="r">
              <a:spcBef>
                <a:spcPts val="300"/>
              </a:spcBef>
              <a:spcAft>
                <a:spcPts val="300"/>
              </a:spcAft>
            </a:pPr>
            <a:endParaRPr lang="en-US" sz="1200">
              <a:solidFill>
                <a:schemeClr val="bg1"/>
              </a:solidFill>
            </a:endParaRPr>
          </a:p>
        </p:txBody>
      </p:sp>
      <p:cxnSp>
        <p:nvCxnSpPr>
          <p:cNvPr id="23" name="Straight Connector 22">
            <a:extLst>
              <a:ext uri="{FF2B5EF4-FFF2-40B4-BE49-F238E27FC236}">
                <a16:creationId xmlns:a16="http://schemas.microsoft.com/office/drawing/2014/main" id="{81901238-7734-4C07-A2FA-5BA0A8AE42CB}"/>
              </a:ext>
            </a:extLst>
          </p:cNvPr>
          <p:cNvCxnSpPr/>
          <p:nvPr/>
        </p:nvCxnSpPr>
        <p:spPr>
          <a:xfrm>
            <a:off x="4525248" y="1534269"/>
            <a:ext cx="0" cy="1136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0CE36E0-67C8-441D-ADB4-83755D72904F}"/>
              </a:ext>
            </a:extLst>
          </p:cNvPr>
          <p:cNvSpPr/>
          <p:nvPr/>
        </p:nvSpPr>
        <p:spPr>
          <a:xfrm>
            <a:off x="511312" y="5460828"/>
            <a:ext cx="7977809" cy="35922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a:solidFill>
                  <a:schemeClr val="bg1"/>
                </a:solidFill>
              </a:rPr>
              <a:t>Module 2: </a:t>
            </a:r>
            <a:r>
              <a:rPr lang="en-US" sz="1200">
                <a:solidFill>
                  <a:schemeClr val="bg1"/>
                </a:solidFill>
              </a:rPr>
              <a:t>Medications &amp; What You Need to Know</a:t>
            </a:r>
          </a:p>
        </p:txBody>
      </p:sp>
      <p:sp>
        <p:nvSpPr>
          <p:cNvPr id="25" name="Rectangle 24">
            <a:extLst>
              <a:ext uri="{FF2B5EF4-FFF2-40B4-BE49-F238E27FC236}">
                <a16:creationId xmlns:a16="http://schemas.microsoft.com/office/drawing/2014/main" id="{7698D958-B311-40B3-A6C4-05FF6D833D1F}"/>
              </a:ext>
            </a:extLst>
          </p:cNvPr>
          <p:cNvSpPr/>
          <p:nvPr/>
        </p:nvSpPr>
        <p:spPr>
          <a:xfrm>
            <a:off x="9438221" y="1630844"/>
            <a:ext cx="2579611" cy="892552"/>
          </a:xfrm>
          <a:prstGeom prst="rect">
            <a:avLst/>
          </a:prstGeom>
        </p:spPr>
        <p:txBody>
          <a:bodyPr wrap="square">
            <a:spAutoFit/>
          </a:bodyPr>
          <a:lstStyle/>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Section 3</a:t>
            </a:r>
          </a:p>
          <a:p>
            <a:pPr>
              <a:spcBef>
                <a:spcPts val="600"/>
              </a:spcBef>
              <a:spcAft>
                <a:spcPts val="600"/>
              </a:spcAft>
              <a:buClr>
                <a:schemeClr val="accent6">
                  <a:lumMod val="75000"/>
                </a:schemeClr>
              </a:buClr>
            </a:pPr>
            <a:r>
              <a:rPr lang="en-US" sz="1400" b="1">
                <a:solidFill>
                  <a:schemeClr val="accent5">
                    <a:lumMod val="75000"/>
                  </a:schemeClr>
                </a:solidFill>
                <a:cs typeface="Arial" panose="020B0604020202020204" pitchFamily="34" charset="0"/>
              </a:rPr>
              <a:t>The Management of Medication Administration </a:t>
            </a:r>
          </a:p>
        </p:txBody>
      </p:sp>
      <p:sp>
        <p:nvSpPr>
          <p:cNvPr id="26" name="Right Brace 25">
            <a:extLst>
              <a:ext uri="{FF2B5EF4-FFF2-40B4-BE49-F238E27FC236}">
                <a16:creationId xmlns:a16="http://schemas.microsoft.com/office/drawing/2014/main" id="{FA811767-7F19-4D26-93C2-C232C3E0C810}"/>
              </a:ext>
            </a:extLst>
          </p:cNvPr>
          <p:cNvSpPr/>
          <p:nvPr/>
        </p:nvSpPr>
        <p:spPr>
          <a:xfrm>
            <a:off x="9064651" y="1134483"/>
            <a:ext cx="247960" cy="1851670"/>
          </a:xfrm>
          <a:prstGeom prst="rightBrace">
            <a:avLst/>
          </a:prstGeom>
          <a:ln>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E47ED7F6-CB65-479F-A27F-606B3785A06B}"/>
              </a:ext>
            </a:extLst>
          </p:cNvPr>
          <p:cNvSpPr/>
          <p:nvPr/>
        </p:nvSpPr>
        <p:spPr>
          <a:xfrm>
            <a:off x="9084726" y="3015250"/>
            <a:ext cx="247960" cy="2418348"/>
          </a:xfrm>
          <a:prstGeom prst="rightBrac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a:extLst>
              <a:ext uri="{FF2B5EF4-FFF2-40B4-BE49-F238E27FC236}">
                <a16:creationId xmlns:a16="http://schemas.microsoft.com/office/drawing/2014/main" id="{2A5F600A-2286-4B3C-A21E-2925F7DFC3A1}"/>
              </a:ext>
            </a:extLst>
          </p:cNvPr>
          <p:cNvSpPr/>
          <p:nvPr/>
        </p:nvSpPr>
        <p:spPr>
          <a:xfrm>
            <a:off x="9084726" y="5473847"/>
            <a:ext cx="306016" cy="727641"/>
          </a:xfrm>
          <a:prstGeom prst="rightBrac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14C43817-44F6-44EF-9567-267285688288}"/>
              </a:ext>
            </a:extLst>
          </p:cNvPr>
          <p:cNvSpPr/>
          <p:nvPr/>
        </p:nvSpPr>
        <p:spPr>
          <a:xfrm>
            <a:off x="9438221" y="3777607"/>
            <a:ext cx="2652181" cy="892552"/>
          </a:xfrm>
          <a:prstGeom prst="rect">
            <a:avLst/>
          </a:prstGeom>
        </p:spPr>
        <p:txBody>
          <a:bodyPr wrap="square">
            <a:spAutoFit/>
          </a:bodyPr>
          <a:lstStyle/>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Section 2</a:t>
            </a:r>
          </a:p>
          <a:p>
            <a:pPr>
              <a:spcBef>
                <a:spcPts val="600"/>
              </a:spcBef>
              <a:spcAft>
                <a:spcPts val="600"/>
              </a:spcAft>
              <a:buClr>
                <a:schemeClr val="accent5">
                  <a:lumMod val="75000"/>
                </a:schemeClr>
              </a:buClr>
            </a:pPr>
            <a:r>
              <a:rPr lang="en-US" sz="1400" b="1">
                <a:solidFill>
                  <a:schemeClr val="accent6">
                    <a:lumMod val="75000"/>
                  </a:schemeClr>
                </a:solidFill>
                <a:cs typeface="Arial" panose="020B0604020202020204" pitchFamily="34" charset="0"/>
              </a:rPr>
              <a:t>The Techniques of </a:t>
            </a:r>
            <a:br>
              <a:rPr lang="en-US" sz="1400" b="1">
                <a:solidFill>
                  <a:schemeClr val="accent6">
                    <a:lumMod val="75000"/>
                  </a:schemeClr>
                </a:solidFill>
                <a:cs typeface="Arial" panose="020B0604020202020204" pitchFamily="34" charset="0"/>
              </a:rPr>
            </a:br>
            <a:r>
              <a:rPr lang="en-US" sz="1400" b="1">
                <a:solidFill>
                  <a:schemeClr val="accent6">
                    <a:lumMod val="75000"/>
                  </a:schemeClr>
                </a:solidFill>
                <a:cs typeface="Arial" panose="020B0604020202020204" pitchFamily="34" charset="0"/>
              </a:rPr>
              <a:t>Medication Administration </a:t>
            </a:r>
          </a:p>
        </p:txBody>
      </p:sp>
      <p:sp>
        <p:nvSpPr>
          <p:cNvPr id="31" name="Rectangle 30">
            <a:extLst>
              <a:ext uri="{FF2B5EF4-FFF2-40B4-BE49-F238E27FC236}">
                <a16:creationId xmlns:a16="http://schemas.microsoft.com/office/drawing/2014/main" id="{7F82A320-FC69-4D84-9C9A-3F2B498BBB1B}"/>
              </a:ext>
            </a:extLst>
          </p:cNvPr>
          <p:cNvSpPr/>
          <p:nvPr/>
        </p:nvSpPr>
        <p:spPr>
          <a:xfrm>
            <a:off x="9438221" y="5373781"/>
            <a:ext cx="2533238" cy="892552"/>
          </a:xfrm>
          <a:prstGeom prst="rect">
            <a:avLst/>
          </a:prstGeom>
        </p:spPr>
        <p:txBody>
          <a:bodyPr wrap="square">
            <a:spAutoFit/>
          </a:bodyPr>
          <a:lstStyle/>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Section 1</a:t>
            </a:r>
          </a:p>
          <a:p>
            <a:pPr>
              <a:spcBef>
                <a:spcPts val="600"/>
              </a:spcBef>
              <a:spcAft>
                <a:spcPts val="600"/>
              </a:spcAft>
              <a:buClr>
                <a:schemeClr val="accent1">
                  <a:lumMod val="50000"/>
                </a:schemeClr>
              </a:buClr>
            </a:pPr>
            <a:r>
              <a:rPr lang="en-US" sz="1400" b="1">
                <a:solidFill>
                  <a:schemeClr val="accent1">
                    <a:lumMod val="75000"/>
                  </a:schemeClr>
                </a:solidFill>
                <a:cs typeface="Arial" panose="020B0604020202020204" pitchFamily="34" charset="0"/>
              </a:rPr>
              <a:t>The Basics of Medication Administration</a:t>
            </a:r>
          </a:p>
        </p:txBody>
      </p:sp>
      <p:sp>
        <p:nvSpPr>
          <p:cNvPr id="28" name="Text Placeholder 10">
            <a:extLst>
              <a:ext uri="{FF2B5EF4-FFF2-40B4-BE49-F238E27FC236}">
                <a16:creationId xmlns:a16="http://schemas.microsoft.com/office/drawing/2014/main" id="{B0ACD776-1833-4952-9E3F-36783A88733B}"/>
              </a:ext>
            </a:extLst>
          </p:cNvPr>
          <p:cNvSpPr>
            <a:spLocks noGrp="1"/>
          </p:cNvSpPr>
          <p:nvPr>
            <p:ph type="body" sz="quarter" idx="10"/>
          </p:nvPr>
        </p:nvSpPr>
        <p:spPr>
          <a:xfrm>
            <a:off x="91440" y="6583680"/>
            <a:ext cx="5486400" cy="228600"/>
          </a:xfrm>
        </p:spPr>
        <p:txBody>
          <a:bodyPr/>
          <a:lstStyle/>
          <a:p>
            <a:r>
              <a:rPr lang="en-US"/>
              <a:t>Click Next to continue.</a:t>
            </a:r>
          </a:p>
        </p:txBody>
      </p:sp>
      <p:sp>
        <p:nvSpPr>
          <p:cNvPr id="38" name="Rectangle 37">
            <a:extLst>
              <a:ext uri="{FF2B5EF4-FFF2-40B4-BE49-F238E27FC236}">
                <a16:creationId xmlns:a16="http://schemas.microsoft.com/office/drawing/2014/main" id="{126DA7D5-649F-445F-85D8-08CE11821454}"/>
              </a:ext>
            </a:extLst>
          </p:cNvPr>
          <p:cNvSpPr/>
          <p:nvPr/>
        </p:nvSpPr>
        <p:spPr>
          <a:xfrm>
            <a:off x="5839545" y="3015251"/>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6</a:t>
            </a:r>
          </a:p>
          <a:p>
            <a:pPr algn="ctr">
              <a:spcBef>
                <a:spcPts val="300"/>
              </a:spcBef>
              <a:spcAft>
                <a:spcPts val="300"/>
              </a:spcAft>
            </a:pPr>
            <a:r>
              <a:rPr lang="en-US" sz="1200">
                <a:solidFill>
                  <a:schemeClr val="bg1"/>
                </a:solidFill>
              </a:rPr>
              <a:t>How to Administer Medications</a:t>
            </a:r>
            <a:br>
              <a:rPr lang="en-US" sz="1200">
                <a:solidFill>
                  <a:schemeClr val="bg1"/>
                </a:solidFill>
              </a:rPr>
            </a:br>
            <a:r>
              <a:rPr lang="en-US" sz="1400">
                <a:solidFill>
                  <a:schemeClr val="bg1"/>
                </a:solidFill>
              </a:rPr>
              <a:t>(</a:t>
            </a:r>
            <a:r>
              <a:rPr lang="en-US" sz="1200">
                <a:solidFill>
                  <a:schemeClr val="bg1"/>
                </a:solidFill>
              </a:rPr>
              <a:t>Part 1: Getting Started)</a:t>
            </a:r>
          </a:p>
          <a:p>
            <a:pPr algn="ctr">
              <a:spcBef>
                <a:spcPts val="300"/>
              </a:spcBef>
              <a:spcAft>
                <a:spcPts val="300"/>
              </a:spcAft>
            </a:pPr>
            <a:r>
              <a:rPr lang="en-US" sz="1200">
                <a:solidFill>
                  <a:schemeClr val="bg1"/>
                </a:solidFill>
              </a:rPr>
              <a:t>(Part 2: Administer Oral Medication)</a:t>
            </a:r>
          </a:p>
        </p:txBody>
      </p:sp>
      <p:sp>
        <p:nvSpPr>
          <p:cNvPr id="39" name="Rectangle 38">
            <a:extLst>
              <a:ext uri="{FF2B5EF4-FFF2-40B4-BE49-F238E27FC236}">
                <a16:creationId xmlns:a16="http://schemas.microsoft.com/office/drawing/2014/main" id="{F4E490DC-E4FE-469F-8C5A-71E641627497}"/>
              </a:ext>
            </a:extLst>
          </p:cNvPr>
          <p:cNvSpPr/>
          <p:nvPr/>
        </p:nvSpPr>
        <p:spPr>
          <a:xfrm>
            <a:off x="3194678" y="3015251"/>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7</a:t>
            </a:r>
          </a:p>
          <a:p>
            <a:pPr algn="ctr">
              <a:spcBef>
                <a:spcPts val="300"/>
              </a:spcBef>
              <a:spcAft>
                <a:spcPts val="300"/>
              </a:spcAft>
            </a:pPr>
            <a:r>
              <a:rPr lang="en-US" sz="1200">
                <a:solidFill>
                  <a:schemeClr val="bg1"/>
                </a:solidFill>
              </a:rPr>
              <a:t>Participating in Medication Administration</a:t>
            </a:r>
          </a:p>
        </p:txBody>
      </p:sp>
      <p:sp>
        <p:nvSpPr>
          <p:cNvPr id="40" name="Rectangle 39">
            <a:extLst>
              <a:ext uri="{FF2B5EF4-FFF2-40B4-BE49-F238E27FC236}">
                <a16:creationId xmlns:a16="http://schemas.microsoft.com/office/drawing/2014/main" id="{2B09088A-4720-41F2-AB8F-3DF4D6FF0188}"/>
              </a:ext>
            </a:extLst>
          </p:cNvPr>
          <p:cNvSpPr/>
          <p:nvPr/>
        </p:nvSpPr>
        <p:spPr>
          <a:xfrm>
            <a:off x="536560" y="3015251"/>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t>Module 8</a:t>
            </a:r>
          </a:p>
          <a:p>
            <a:pPr algn="ctr">
              <a:spcBef>
                <a:spcPts val="300"/>
              </a:spcBef>
              <a:spcAft>
                <a:spcPts val="300"/>
              </a:spcAft>
            </a:pPr>
            <a:r>
              <a:rPr lang="en-US" sz="1200"/>
              <a:t>Administering Psychotropic Medications</a:t>
            </a:r>
            <a:endParaRPr lang="en-US" sz="1200">
              <a:solidFill>
                <a:schemeClr val="bg1"/>
              </a:solidFill>
            </a:endParaRPr>
          </a:p>
        </p:txBody>
      </p:sp>
      <p:sp>
        <p:nvSpPr>
          <p:cNvPr id="41" name="Rectangle 40">
            <a:extLst>
              <a:ext uri="{FF2B5EF4-FFF2-40B4-BE49-F238E27FC236}">
                <a16:creationId xmlns:a16="http://schemas.microsoft.com/office/drawing/2014/main" id="{378423E0-EA72-4E4B-AB0F-F7019A885B6B}"/>
              </a:ext>
            </a:extLst>
          </p:cNvPr>
          <p:cNvSpPr/>
          <p:nvPr/>
        </p:nvSpPr>
        <p:spPr>
          <a:xfrm>
            <a:off x="536560" y="4235462"/>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3</a:t>
            </a:r>
          </a:p>
          <a:p>
            <a:pPr algn="ctr">
              <a:spcBef>
                <a:spcPts val="300"/>
              </a:spcBef>
              <a:spcAft>
                <a:spcPts val="300"/>
              </a:spcAft>
            </a:pPr>
            <a:r>
              <a:rPr lang="en-US" sz="1200">
                <a:solidFill>
                  <a:schemeClr val="bg1"/>
                </a:solidFill>
              </a:rPr>
              <a:t>How to Observe &amp;</a:t>
            </a:r>
            <a:br>
              <a:rPr lang="en-US" sz="1200">
                <a:solidFill>
                  <a:schemeClr val="bg1"/>
                </a:solidFill>
              </a:rPr>
            </a:br>
            <a:r>
              <a:rPr lang="en-US" sz="1200">
                <a:solidFill>
                  <a:schemeClr val="bg1"/>
                </a:solidFill>
              </a:rPr>
              <a:t> Report Information </a:t>
            </a:r>
          </a:p>
        </p:txBody>
      </p:sp>
      <p:sp>
        <p:nvSpPr>
          <p:cNvPr id="42" name="Rectangle 41">
            <a:extLst>
              <a:ext uri="{FF2B5EF4-FFF2-40B4-BE49-F238E27FC236}">
                <a16:creationId xmlns:a16="http://schemas.microsoft.com/office/drawing/2014/main" id="{9E6473F4-1291-4F98-B762-DD76EBC50EF1}"/>
              </a:ext>
            </a:extLst>
          </p:cNvPr>
          <p:cNvSpPr/>
          <p:nvPr/>
        </p:nvSpPr>
        <p:spPr>
          <a:xfrm>
            <a:off x="3194678" y="4235462"/>
            <a:ext cx="2624328" cy="1198136"/>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300"/>
              </a:spcBef>
              <a:spcAft>
                <a:spcPts val="300"/>
              </a:spcAft>
            </a:pPr>
            <a:r>
              <a:rPr lang="en-US" sz="1200" b="1" dirty="0">
                <a:solidFill>
                  <a:schemeClr val="bg1"/>
                </a:solidFill>
              </a:rPr>
              <a:t>Module 4</a:t>
            </a:r>
          </a:p>
          <a:p>
            <a:pPr algn="ctr">
              <a:spcBef>
                <a:spcPts val="300"/>
              </a:spcBef>
              <a:spcAft>
                <a:spcPts val="300"/>
              </a:spcAft>
            </a:pPr>
            <a:r>
              <a:rPr lang="en-US" sz="1200" dirty="0">
                <a:solidFill>
                  <a:schemeClr val="bg1"/>
                </a:solidFill>
              </a:rPr>
              <a:t>How to Prevent &amp;</a:t>
            </a:r>
            <a:br>
              <a:rPr lang="en-US" sz="1200" dirty="0">
                <a:solidFill>
                  <a:schemeClr val="bg1"/>
                </a:solidFill>
              </a:rPr>
            </a:br>
            <a:r>
              <a:rPr lang="en-US" sz="1200" dirty="0">
                <a:solidFill>
                  <a:schemeClr val="bg1"/>
                </a:solidFill>
              </a:rPr>
              <a:t> Control Infection </a:t>
            </a:r>
          </a:p>
        </p:txBody>
      </p:sp>
      <p:sp>
        <p:nvSpPr>
          <p:cNvPr id="43" name="Rectangle 42">
            <a:extLst>
              <a:ext uri="{FF2B5EF4-FFF2-40B4-BE49-F238E27FC236}">
                <a16:creationId xmlns:a16="http://schemas.microsoft.com/office/drawing/2014/main" id="{3850B459-3DD3-42A1-983C-108BC095774A}"/>
              </a:ext>
            </a:extLst>
          </p:cNvPr>
          <p:cNvSpPr/>
          <p:nvPr/>
        </p:nvSpPr>
        <p:spPr>
          <a:xfrm>
            <a:off x="5839545" y="4235462"/>
            <a:ext cx="2624328" cy="1198136"/>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spcBef>
                <a:spcPts val="300"/>
              </a:spcBef>
              <a:spcAft>
                <a:spcPts val="300"/>
              </a:spcAft>
            </a:pPr>
            <a:r>
              <a:rPr lang="en-US" sz="1200" b="1">
                <a:solidFill>
                  <a:schemeClr val="bg1"/>
                </a:solidFill>
              </a:rPr>
              <a:t>Module 5</a:t>
            </a:r>
          </a:p>
          <a:p>
            <a:pPr algn="ctr">
              <a:spcBef>
                <a:spcPts val="300"/>
              </a:spcBef>
              <a:spcAft>
                <a:spcPts val="300"/>
              </a:spcAft>
            </a:pPr>
            <a:r>
              <a:rPr lang="en-US" sz="1200">
                <a:solidFill>
                  <a:schemeClr val="bg1"/>
                </a:solidFill>
              </a:rPr>
              <a:t>Vital Signs</a:t>
            </a:r>
          </a:p>
        </p:txBody>
      </p:sp>
    </p:spTree>
    <p:custDataLst>
      <p:tags r:id="rId1"/>
    </p:custDataLst>
    <p:extLst>
      <p:ext uri="{BB962C8B-B14F-4D97-AF65-F5344CB8AC3E}">
        <p14:creationId xmlns:p14="http://schemas.microsoft.com/office/powerpoint/2010/main" val="18526612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Medical Personnel Hand Washing Dressed in Medical Scrubs stock photo - Royalty-free Washing Hands Stock Photo">
            <a:extLst>
              <a:ext uri="{FF2B5EF4-FFF2-40B4-BE49-F238E27FC236}">
                <a16:creationId xmlns:a16="http://schemas.microsoft.com/office/drawing/2014/main" id="{3AD9E4AC-EF9D-4899-890E-E2DAA2DE9C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14"/>
          <a:stretch/>
        </p:blipFill>
        <p:spPr bwMode="auto">
          <a:xfrm>
            <a:off x="2981006" y="731520"/>
            <a:ext cx="9210994" cy="5806438"/>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IN"/>
              <a:t>Learning Objectives</a:t>
            </a:r>
            <a:endParaRPr lang="en-US"/>
          </a:p>
        </p:txBody>
      </p:sp>
      <p:sp>
        <p:nvSpPr>
          <p:cNvPr id="8" name="Text Placeholder 3">
            <a:extLst>
              <a:ext uri="{FF2B5EF4-FFF2-40B4-BE49-F238E27FC236}">
                <a16:creationId xmlns:a16="http://schemas.microsoft.com/office/drawing/2014/main" id="{FE142D06-BB46-4941-9D0B-731AF485B511}"/>
              </a:ext>
            </a:extLst>
          </p:cNvPr>
          <p:cNvSpPr>
            <a:spLocks noGrp="1"/>
          </p:cNvSpPr>
          <p:nvPr>
            <p:ph type="body" sz="quarter" idx="10"/>
          </p:nvPr>
        </p:nvSpPr>
        <p:spPr/>
        <p:txBody>
          <a:bodyPr/>
          <a:lstStyle/>
          <a:p>
            <a:r>
              <a:rPr lang="en-IN"/>
              <a:t>Click Next to continue.</a:t>
            </a:r>
          </a:p>
        </p:txBody>
      </p:sp>
      <p:sp>
        <p:nvSpPr>
          <p:cNvPr id="21" name="Rectangle 20">
            <a:extLst>
              <a:ext uri="{FF2B5EF4-FFF2-40B4-BE49-F238E27FC236}">
                <a16:creationId xmlns:a16="http://schemas.microsoft.com/office/drawing/2014/main" id="{C3C33A52-E74B-4C32-B69F-1D4E6B5BBC30}"/>
              </a:ext>
            </a:extLst>
          </p:cNvPr>
          <p:cNvSpPr/>
          <p:nvPr/>
        </p:nvSpPr>
        <p:spPr>
          <a:xfrm>
            <a:off x="0" y="731520"/>
            <a:ext cx="8636000" cy="5806440"/>
          </a:xfrm>
          <a:prstGeom prst="rect">
            <a:avLst/>
          </a:prstGeom>
          <a:gradFill>
            <a:gsLst>
              <a:gs pos="100000">
                <a:schemeClr val="accent1">
                  <a:lumMod val="5000"/>
                  <a:lumOff val="95000"/>
                  <a:alpha val="0"/>
                </a:schemeClr>
              </a:gs>
              <a:gs pos="76000">
                <a:schemeClr val="accent6">
                  <a:alpha val="70000"/>
                </a:schemeClr>
              </a:gs>
              <a:gs pos="55000">
                <a:schemeClr val="accent6"/>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5" name="Group 4">
            <a:extLst>
              <a:ext uri="{FF2B5EF4-FFF2-40B4-BE49-F238E27FC236}">
                <a16:creationId xmlns:a16="http://schemas.microsoft.com/office/drawing/2014/main" id="{BE1E6B12-2FC1-42A7-BCB5-812E4063EA4C}"/>
              </a:ext>
            </a:extLst>
          </p:cNvPr>
          <p:cNvGrpSpPr/>
          <p:nvPr/>
        </p:nvGrpSpPr>
        <p:grpSpPr>
          <a:xfrm>
            <a:off x="381000" y="1917502"/>
            <a:ext cx="251031" cy="245455"/>
            <a:chOff x="304800" y="2005068"/>
            <a:chExt cx="251031" cy="245455"/>
          </a:xfrm>
        </p:grpSpPr>
        <p:sp>
          <p:nvSpPr>
            <p:cNvPr id="23" name="Freeform 62">
              <a:extLst>
                <a:ext uri="{FF2B5EF4-FFF2-40B4-BE49-F238E27FC236}">
                  <a16:creationId xmlns:a16="http://schemas.microsoft.com/office/drawing/2014/main" id="{7843F4A5-87A3-4D8D-AAA5-037880BB612F}"/>
                </a:ext>
              </a:extLst>
            </p:cNvPr>
            <p:cNvSpPr>
              <a:spLocks/>
            </p:cNvSpPr>
            <p:nvPr/>
          </p:nvSpPr>
          <p:spPr bwMode="auto">
            <a:xfrm>
              <a:off x="304800" y="2005068"/>
              <a:ext cx="245252" cy="245455"/>
            </a:xfrm>
            <a:custGeom>
              <a:avLst/>
              <a:gdLst>
                <a:gd name="T0" fmla="*/ 1010 w 1021"/>
                <a:gd name="T1" fmla="*/ 406 h 1022"/>
                <a:gd name="T2" fmla="*/ 1021 w 1021"/>
                <a:gd name="T3" fmla="*/ 511 h 1022"/>
                <a:gd name="T4" fmla="*/ 510 w 1021"/>
                <a:gd name="T5" fmla="*/ 1022 h 1022"/>
                <a:gd name="T6" fmla="*/ 0 w 1021"/>
                <a:gd name="T7" fmla="*/ 511 h 1022"/>
                <a:gd name="T8" fmla="*/ 510 w 1021"/>
                <a:gd name="T9" fmla="*/ 0 h 1022"/>
                <a:gd name="T10" fmla="*/ 824 w 1021"/>
                <a:gd name="T11" fmla="*/ 108 h 1022"/>
              </a:gdLst>
              <a:ahLst/>
              <a:cxnLst>
                <a:cxn ang="0">
                  <a:pos x="T0" y="T1"/>
                </a:cxn>
                <a:cxn ang="0">
                  <a:pos x="T2" y="T3"/>
                </a:cxn>
                <a:cxn ang="0">
                  <a:pos x="T4" y="T5"/>
                </a:cxn>
                <a:cxn ang="0">
                  <a:pos x="T6" y="T7"/>
                </a:cxn>
                <a:cxn ang="0">
                  <a:pos x="T8" y="T9"/>
                </a:cxn>
                <a:cxn ang="0">
                  <a:pos x="T10" y="T11"/>
                </a:cxn>
              </a:cxnLst>
              <a:rect l="0" t="0" r="r" b="b"/>
              <a:pathLst>
                <a:path w="1021" h="1022">
                  <a:moveTo>
                    <a:pt x="1010" y="406"/>
                  </a:moveTo>
                  <a:cubicBezTo>
                    <a:pt x="1017" y="440"/>
                    <a:pt x="1021" y="475"/>
                    <a:pt x="1021" y="511"/>
                  </a:cubicBezTo>
                  <a:cubicBezTo>
                    <a:pt x="1021" y="793"/>
                    <a:pt x="792" y="1022"/>
                    <a:pt x="510" y="1022"/>
                  </a:cubicBezTo>
                  <a:cubicBezTo>
                    <a:pt x="228" y="1022"/>
                    <a:pt x="0" y="793"/>
                    <a:pt x="0" y="511"/>
                  </a:cubicBezTo>
                  <a:cubicBezTo>
                    <a:pt x="0" y="229"/>
                    <a:pt x="228" y="0"/>
                    <a:pt x="510" y="0"/>
                  </a:cubicBezTo>
                  <a:cubicBezTo>
                    <a:pt x="628" y="0"/>
                    <a:pt x="737" y="40"/>
                    <a:pt x="824" y="108"/>
                  </a:cubicBez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4" name="Freeform 63">
              <a:extLst>
                <a:ext uri="{FF2B5EF4-FFF2-40B4-BE49-F238E27FC236}">
                  <a16:creationId xmlns:a16="http://schemas.microsoft.com/office/drawing/2014/main" id="{3546D91F-B6AE-4C7D-B3A9-56D58AFF5747}"/>
                </a:ext>
              </a:extLst>
            </p:cNvPr>
            <p:cNvSpPr>
              <a:spLocks/>
            </p:cNvSpPr>
            <p:nvPr/>
          </p:nvSpPr>
          <p:spPr bwMode="auto">
            <a:xfrm>
              <a:off x="366037" y="2029603"/>
              <a:ext cx="189794" cy="128861"/>
            </a:xfrm>
            <a:custGeom>
              <a:avLst/>
              <a:gdLst>
                <a:gd name="T0" fmla="*/ 0 w 1872"/>
                <a:gd name="T1" fmla="*/ 710 h 1271"/>
                <a:gd name="T2" fmla="*/ 566 w 1872"/>
                <a:gd name="T3" fmla="*/ 1271 h 1271"/>
                <a:gd name="T4" fmla="*/ 1872 w 1872"/>
                <a:gd name="T5" fmla="*/ 0 h 1271"/>
              </a:gdLst>
              <a:ahLst/>
              <a:cxnLst>
                <a:cxn ang="0">
                  <a:pos x="T0" y="T1"/>
                </a:cxn>
                <a:cxn ang="0">
                  <a:pos x="T2" y="T3"/>
                </a:cxn>
                <a:cxn ang="0">
                  <a:pos x="T4" y="T5"/>
                </a:cxn>
              </a:cxnLst>
              <a:rect l="0" t="0" r="r" b="b"/>
              <a:pathLst>
                <a:path w="1872" h="1271">
                  <a:moveTo>
                    <a:pt x="0" y="710"/>
                  </a:moveTo>
                  <a:lnTo>
                    <a:pt x="566" y="1271"/>
                  </a:lnTo>
                  <a:lnTo>
                    <a:pt x="1872" y="0"/>
                  </a:ln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6" name="Rectangle 5">
            <a:extLst>
              <a:ext uri="{FF2B5EF4-FFF2-40B4-BE49-F238E27FC236}">
                <a16:creationId xmlns:a16="http://schemas.microsoft.com/office/drawing/2014/main" id="{E98CAEBF-FA3B-4BF1-A6BE-BF0A131FD5C7}"/>
              </a:ext>
            </a:extLst>
          </p:cNvPr>
          <p:cNvSpPr/>
          <p:nvPr/>
        </p:nvSpPr>
        <p:spPr>
          <a:xfrm>
            <a:off x="787971" y="1870952"/>
            <a:ext cx="5631438" cy="338554"/>
          </a:xfrm>
          <a:prstGeom prst="rect">
            <a:avLst/>
          </a:prstGeom>
        </p:spPr>
        <p:txBody>
          <a:bodyPr wrap="square">
            <a:spAutoFit/>
          </a:bodyPr>
          <a:lstStyle/>
          <a:p>
            <a:pPr marR="0" lvl="0">
              <a:spcBef>
                <a:spcPts val="600"/>
              </a:spcBef>
              <a:spcAft>
                <a:spcPts val="600"/>
              </a:spcAft>
            </a:pPr>
            <a:r>
              <a:rPr lang="en-US" sz="1600" dirty="0">
                <a:solidFill>
                  <a:schemeClr val="bg1"/>
                </a:solidFill>
                <a:ea typeface="Times New Roman" panose="02020603050405020304" pitchFamily="18" charset="0"/>
                <a:cs typeface="Arial" panose="020B0604020202020204" pitchFamily="34" charset="0"/>
              </a:rPr>
              <a:t>Explain the concept of clean versus dirty</a:t>
            </a:r>
          </a:p>
        </p:txBody>
      </p:sp>
      <p:grpSp>
        <p:nvGrpSpPr>
          <p:cNvPr id="26" name="Group 25">
            <a:extLst>
              <a:ext uri="{FF2B5EF4-FFF2-40B4-BE49-F238E27FC236}">
                <a16:creationId xmlns:a16="http://schemas.microsoft.com/office/drawing/2014/main" id="{5B5E7EC6-CC61-405B-879B-E830C6D0B519}"/>
              </a:ext>
            </a:extLst>
          </p:cNvPr>
          <p:cNvGrpSpPr/>
          <p:nvPr/>
        </p:nvGrpSpPr>
        <p:grpSpPr>
          <a:xfrm>
            <a:off x="381000" y="2485303"/>
            <a:ext cx="251031" cy="245455"/>
            <a:chOff x="304800" y="2005068"/>
            <a:chExt cx="251031" cy="245455"/>
          </a:xfrm>
        </p:grpSpPr>
        <p:sp>
          <p:nvSpPr>
            <p:cNvPr id="27" name="Freeform 62">
              <a:extLst>
                <a:ext uri="{FF2B5EF4-FFF2-40B4-BE49-F238E27FC236}">
                  <a16:creationId xmlns:a16="http://schemas.microsoft.com/office/drawing/2014/main" id="{AE1CEEE1-56C8-4FCA-830C-9CACAB8F34BD}"/>
                </a:ext>
              </a:extLst>
            </p:cNvPr>
            <p:cNvSpPr>
              <a:spLocks/>
            </p:cNvSpPr>
            <p:nvPr/>
          </p:nvSpPr>
          <p:spPr bwMode="auto">
            <a:xfrm>
              <a:off x="304800" y="2005068"/>
              <a:ext cx="245252" cy="245455"/>
            </a:xfrm>
            <a:custGeom>
              <a:avLst/>
              <a:gdLst>
                <a:gd name="T0" fmla="*/ 1010 w 1021"/>
                <a:gd name="T1" fmla="*/ 406 h 1022"/>
                <a:gd name="T2" fmla="*/ 1021 w 1021"/>
                <a:gd name="T3" fmla="*/ 511 h 1022"/>
                <a:gd name="T4" fmla="*/ 510 w 1021"/>
                <a:gd name="T5" fmla="*/ 1022 h 1022"/>
                <a:gd name="T6" fmla="*/ 0 w 1021"/>
                <a:gd name="T7" fmla="*/ 511 h 1022"/>
                <a:gd name="T8" fmla="*/ 510 w 1021"/>
                <a:gd name="T9" fmla="*/ 0 h 1022"/>
                <a:gd name="T10" fmla="*/ 824 w 1021"/>
                <a:gd name="T11" fmla="*/ 108 h 1022"/>
              </a:gdLst>
              <a:ahLst/>
              <a:cxnLst>
                <a:cxn ang="0">
                  <a:pos x="T0" y="T1"/>
                </a:cxn>
                <a:cxn ang="0">
                  <a:pos x="T2" y="T3"/>
                </a:cxn>
                <a:cxn ang="0">
                  <a:pos x="T4" y="T5"/>
                </a:cxn>
                <a:cxn ang="0">
                  <a:pos x="T6" y="T7"/>
                </a:cxn>
                <a:cxn ang="0">
                  <a:pos x="T8" y="T9"/>
                </a:cxn>
                <a:cxn ang="0">
                  <a:pos x="T10" y="T11"/>
                </a:cxn>
              </a:cxnLst>
              <a:rect l="0" t="0" r="r" b="b"/>
              <a:pathLst>
                <a:path w="1021" h="1022">
                  <a:moveTo>
                    <a:pt x="1010" y="406"/>
                  </a:moveTo>
                  <a:cubicBezTo>
                    <a:pt x="1017" y="440"/>
                    <a:pt x="1021" y="475"/>
                    <a:pt x="1021" y="511"/>
                  </a:cubicBezTo>
                  <a:cubicBezTo>
                    <a:pt x="1021" y="793"/>
                    <a:pt x="792" y="1022"/>
                    <a:pt x="510" y="1022"/>
                  </a:cubicBezTo>
                  <a:cubicBezTo>
                    <a:pt x="228" y="1022"/>
                    <a:pt x="0" y="793"/>
                    <a:pt x="0" y="511"/>
                  </a:cubicBezTo>
                  <a:cubicBezTo>
                    <a:pt x="0" y="229"/>
                    <a:pt x="228" y="0"/>
                    <a:pt x="510" y="0"/>
                  </a:cubicBezTo>
                  <a:cubicBezTo>
                    <a:pt x="628" y="0"/>
                    <a:pt x="737" y="40"/>
                    <a:pt x="824" y="108"/>
                  </a:cubicBez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28" name="Freeform 63">
              <a:extLst>
                <a:ext uri="{FF2B5EF4-FFF2-40B4-BE49-F238E27FC236}">
                  <a16:creationId xmlns:a16="http://schemas.microsoft.com/office/drawing/2014/main" id="{C2FF498B-8A99-43E6-ADA1-8DA8E9F706FA}"/>
                </a:ext>
              </a:extLst>
            </p:cNvPr>
            <p:cNvSpPr>
              <a:spLocks/>
            </p:cNvSpPr>
            <p:nvPr/>
          </p:nvSpPr>
          <p:spPr bwMode="auto">
            <a:xfrm>
              <a:off x="366037" y="2029603"/>
              <a:ext cx="189794" cy="128861"/>
            </a:xfrm>
            <a:custGeom>
              <a:avLst/>
              <a:gdLst>
                <a:gd name="T0" fmla="*/ 0 w 1872"/>
                <a:gd name="T1" fmla="*/ 710 h 1271"/>
                <a:gd name="T2" fmla="*/ 566 w 1872"/>
                <a:gd name="T3" fmla="*/ 1271 h 1271"/>
                <a:gd name="T4" fmla="*/ 1872 w 1872"/>
                <a:gd name="T5" fmla="*/ 0 h 1271"/>
              </a:gdLst>
              <a:ahLst/>
              <a:cxnLst>
                <a:cxn ang="0">
                  <a:pos x="T0" y="T1"/>
                </a:cxn>
                <a:cxn ang="0">
                  <a:pos x="T2" y="T3"/>
                </a:cxn>
                <a:cxn ang="0">
                  <a:pos x="T4" y="T5"/>
                </a:cxn>
              </a:cxnLst>
              <a:rect l="0" t="0" r="r" b="b"/>
              <a:pathLst>
                <a:path w="1872" h="1271">
                  <a:moveTo>
                    <a:pt x="0" y="710"/>
                  </a:moveTo>
                  <a:lnTo>
                    <a:pt x="566" y="1271"/>
                  </a:lnTo>
                  <a:lnTo>
                    <a:pt x="1872" y="0"/>
                  </a:ln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46" name="Rectangle 45">
            <a:extLst>
              <a:ext uri="{FF2B5EF4-FFF2-40B4-BE49-F238E27FC236}">
                <a16:creationId xmlns:a16="http://schemas.microsoft.com/office/drawing/2014/main" id="{F0AFE8CC-2B36-4B37-9054-5ACC7DAC8F95}"/>
              </a:ext>
            </a:extLst>
          </p:cNvPr>
          <p:cNvSpPr/>
          <p:nvPr/>
        </p:nvSpPr>
        <p:spPr>
          <a:xfrm>
            <a:off x="787970" y="2366835"/>
            <a:ext cx="4873091" cy="584775"/>
          </a:xfrm>
          <a:prstGeom prst="rect">
            <a:avLst/>
          </a:prstGeom>
        </p:spPr>
        <p:txBody>
          <a:bodyPr wrap="square">
            <a:spAutoFit/>
          </a:bodyPr>
          <a:lstStyle/>
          <a:p>
            <a:pPr marR="0" lvl="0">
              <a:spcBef>
                <a:spcPts val="600"/>
              </a:spcBef>
              <a:spcAft>
                <a:spcPts val="600"/>
              </a:spcAft>
            </a:pPr>
            <a:r>
              <a:rPr lang="en-US" sz="1600" dirty="0">
                <a:solidFill>
                  <a:schemeClr val="bg1"/>
                </a:solidFill>
                <a:ea typeface="Times New Roman" panose="02020603050405020304" pitchFamily="18" charset="0"/>
                <a:cs typeface="Arial" panose="020B0604020202020204" pitchFamily="34" charset="0"/>
              </a:rPr>
              <a:t>Explain why standard precautions are needed in medication administration</a:t>
            </a:r>
          </a:p>
        </p:txBody>
      </p:sp>
      <p:grpSp>
        <p:nvGrpSpPr>
          <p:cNvPr id="29" name="Group 28">
            <a:extLst>
              <a:ext uri="{FF2B5EF4-FFF2-40B4-BE49-F238E27FC236}">
                <a16:creationId xmlns:a16="http://schemas.microsoft.com/office/drawing/2014/main" id="{882FC90D-78EC-450B-A1E5-43B908689D6B}"/>
              </a:ext>
            </a:extLst>
          </p:cNvPr>
          <p:cNvGrpSpPr/>
          <p:nvPr/>
        </p:nvGrpSpPr>
        <p:grpSpPr>
          <a:xfrm>
            <a:off x="381000" y="3135296"/>
            <a:ext cx="251031" cy="245455"/>
            <a:chOff x="304800" y="2005068"/>
            <a:chExt cx="251031" cy="245455"/>
          </a:xfrm>
        </p:grpSpPr>
        <p:sp>
          <p:nvSpPr>
            <p:cNvPr id="30" name="Freeform 62">
              <a:extLst>
                <a:ext uri="{FF2B5EF4-FFF2-40B4-BE49-F238E27FC236}">
                  <a16:creationId xmlns:a16="http://schemas.microsoft.com/office/drawing/2014/main" id="{BD45C42E-1C53-445E-AC45-F19BDCCEBC33}"/>
                </a:ext>
              </a:extLst>
            </p:cNvPr>
            <p:cNvSpPr>
              <a:spLocks/>
            </p:cNvSpPr>
            <p:nvPr/>
          </p:nvSpPr>
          <p:spPr bwMode="auto">
            <a:xfrm>
              <a:off x="304800" y="2005068"/>
              <a:ext cx="245252" cy="245455"/>
            </a:xfrm>
            <a:custGeom>
              <a:avLst/>
              <a:gdLst>
                <a:gd name="T0" fmla="*/ 1010 w 1021"/>
                <a:gd name="T1" fmla="*/ 406 h 1022"/>
                <a:gd name="T2" fmla="*/ 1021 w 1021"/>
                <a:gd name="T3" fmla="*/ 511 h 1022"/>
                <a:gd name="T4" fmla="*/ 510 w 1021"/>
                <a:gd name="T5" fmla="*/ 1022 h 1022"/>
                <a:gd name="T6" fmla="*/ 0 w 1021"/>
                <a:gd name="T7" fmla="*/ 511 h 1022"/>
                <a:gd name="T8" fmla="*/ 510 w 1021"/>
                <a:gd name="T9" fmla="*/ 0 h 1022"/>
                <a:gd name="T10" fmla="*/ 824 w 1021"/>
                <a:gd name="T11" fmla="*/ 108 h 1022"/>
              </a:gdLst>
              <a:ahLst/>
              <a:cxnLst>
                <a:cxn ang="0">
                  <a:pos x="T0" y="T1"/>
                </a:cxn>
                <a:cxn ang="0">
                  <a:pos x="T2" y="T3"/>
                </a:cxn>
                <a:cxn ang="0">
                  <a:pos x="T4" y="T5"/>
                </a:cxn>
                <a:cxn ang="0">
                  <a:pos x="T6" y="T7"/>
                </a:cxn>
                <a:cxn ang="0">
                  <a:pos x="T8" y="T9"/>
                </a:cxn>
                <a:cxn ang="0">
                  <a:pos x="T10" y="T11"/>
                </a:cxn>
              </a:cxnLst>
              <a:rect l="0" t="0" r="r" b="b"/>
              <a:pathLst>
                <a:path w="1021" h="1022">
                  <a:moveTo>
                    <a:pt x="1010" y="406"/>
                  </a:moveTo>
                  <a:cubicBezTo>
                    <a:pt x="1017" y="440"/>
                    <a:pt x="1021" y="475"/>
                    <a:pt x="1021" y="511"/>
                  </a:cubicBezTo>
                  <a:cubicBezTo>
                    <a:pt x="1021" y="793"/>
                    <a:pt x="792" y="1022"/>
                    <a:pt x="510" y="1022"/>
                  </a:cubicBezTo>
                  <a:cubicBezTo>
                    <a:pt x="228" y="1022"/>
                    <a:pt x="0" y="793"/>
                    <a:pt x="0" y="511"/>
                  </a:cubicBezTo>
                  <a:cubicBezTo>
                    <a:pt x="0" y="229"/>
                    <a:pt x="228" y="0"/>
                    <a:pt x="510" y="0"/>
                  </a:cubicBezTo>
                  <a:cubicBezTo>
                    <a:pt x="628" y="0"/>
                    <a:pt x="737" y="40"/>
                    <a:pt x="824" y="108"/>
                  </a:cubicBez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1" name="Freeform 63">
              <a:extLst>
                <a:ext uri="{FF2B5EF4-FFF2-40B4-BE49-F238E27FC236}">
                  <a16:creationId xmlns:a16="http://schemas.microsoft.com/office/drawing/2014/main" id="{586FD164-3414-4A2F-86B7-39FABC32633D}"/>
                </a:ext>
              </a:extLst>
            </p:cNvPr>
            <p:cNvSpPr>
              <a:spLocks/>
            </p:cNvSpPr>
            <p:nvPr/>
          </p:nvSpPr>
          <p:spPr bwMode="auto">
            <a:xfrm>
              <a:off x="366037" y="2029603"/>
              <a:ext cx="189794" cy="128861"/>
            </a:xfrm>
            <a:custGeom>
              <a:avLst/>
              <a:gdLst>
                <a:gd name="T0" fmla="*/ 0 w 1872"/>
                <a:gd name="T1" fmla="*/ 710 h 1271"/>
                <a:gd name="T2" fmla="*/ 566 w 1872"/>
                <a:gd name="T3" fmla="*/ 1271 h 1271"/>
                <a:gd name="T4" fmla="*/ 1872 w 1872"/>
                <a:gd name="T5" fmla="*/ 0 h 1271"/>
              </a:gdLst>
              <a:ahLst/>
              <a:cxnLst>
                <a:cxn ang="0">
                  <a:pos x="T0" y="T1"/>
                </a:cxn>
                <a:cxn ang="0">
                  <a:pos x="T2" y="T3"/>
                </a:cxn>
                <a:cxn ang="0">
                  <a:pos x="T4" y="T5"/>
                </a:cxn>
              </a:cxnLst>
              <a:rect l="0" t="0" r="r" b="b"/>
              <a:pathLst>
                <a:path w="1872" h="1271">
                  <a:moveTo>
                    <a:pt x="0" y="710"/>
                  </a:moveTo>
                  <a:lnTo>
                    <a:pt x="566" y="1271"/>
                  </a:lnTo>
                  <a:lnTo>
                    <a:pt x="1872" y="0"/>
                  </a:ln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47" name="Rectangle 46">
            <a:extLst>
              <a:ext uri="{FF2B5EF4-FFF2-40B4-BE49-F238E27FC236}">
                <a16:creationId xmlns:a16="http://schemas.microsoft.com/office/drawing/2014/main" id="{832B987A-D1FB-4819-B6E6-2865253C86E7}"/>
              </a:ext>
            </a:extLst>
          </p:cNvPr>
          <p:cNvSpPr/>
          <p:nvPr/>
        </p:nvSpPr>
        <p:spPr>
          <a:xfrm>
            <a:off x="787971" y="3099020"/>
            <a:ext cx="5631438" cy="338554"/>
          </a:xfrm>
          <a:prstGeom prst="rect">
            <a:avLst/>
          </a:prstGeom>
        </p:spPr>
        <p:txBody>
          <a:bodyPr wrap="square">
            <a:spAutoFit/>
          </a:bodyPr>
          <a:lstStyle/>
          <a:p>
            <a:pPr marR="0" lvl="0">
              <a:spcBef>
                <a:spcPts val="600"/>
              </a:spcBef>
              <a:spcAft>
                <a:spcPts val="600"/>
              </a:spcAft>
            </a:pPr>
            <a:r>
              <a:rPr lang="en-US" sz="1600" dirty="0">
                <a:solidFill>
                  <a:schemeClr val="bg1"/>
                </a:solidFill>
                <a:ea typeface="Times New Roman" panose="02020603050405020304" pitchFamily="18" charset="0"/>
                <a:cs typeface="Arial" panose="020B0604020202020204" pitchFamily="34" charset="0"/>
              </a:rPr>
              <a:t>Demonstrate the proper procedure for hand washing</a:t>
            </a:r>
          </a:p>
        </p:txBody>
      </p:sp>
      <p:grpSp>
        <p:nvGrpSpPr>
          <p:cNvPr id="32" name="Group 31">
            <a:extLst>
              <a:ext uri="{FF2B5EF4-FFF2-40B4-BE49-F238E27FC236}">
                <a16:creationId xmlns:a16="http://schemas.microsoft.com/office/drawing/2014/main" id="{93CC3BBD-5798-4EF7-9D91-9CFEE9A38318}"/>
              </a:ext>
            </a:extLst>
          </p:cNvPr>
          <p:cNvGrpSpPr/>
          <p:nvPr/>
        </p:nvGrpSpPr>
        <p:grpSpPr>
          <a:xfrm>
            <a:off x="381000" y="3735425"/>
            <a:ext cx="251031" cy="245455"/>
            <a:chOff x="304800" y="2005068"/>
            <a:chExt cx="251031" cy="245455"/>
          </a:xfrm>
        </p:grpSpPr>
        <p:sp>
          <p:nvSpPr>
            <p:cNvPr id="33" name="Freeform 62">
              <a:extLst>
                <a:ext uri="{FF2B5EF4-FFF2-40B4-BE49-F238E27FC236}">
                  <a16:creationId xmlns:a16="http://schemas.microsoft.com/office/drawing/2014/main" id="{01E8E655-448E-4AFF-B58C-7179EA8517FD}"/>
                </a:ext>
              </a:extLst>
            </p:cNvPr>
            <p:cNvSpPr>
              <a:spLocks/>
            </p:cNvSpPr>
            <p:nvPr/>
          </p:nvSpPr>
          <p:spPr bwMode="auto">
            <a:xfrm>
              <a:off x="304800" y="2005068"/>
              <a:ext cx="245252" cy="245455"/>
            </a:xfrm>
            <a:custGeom>
              <a:avLst/>
              <a:gdLst>
                <a:gd name="T0" fmla="*/ 1010 w 1021"/>
                <a:gd name="T1" fmla="*/ 406 h 1022"/>
                <a:gd name="T2" fmla="*/ 1021 w 1021"/>
                <a:gd name="T3" fmla="*/ 511 h 1022"/>
                <a:gd name="T4" fmla="*/ 510 w 1021"/>
                <a:gd name="T5" fmla="*/ 1022 h 1022"/>
                <a:gd name="T6" fmla="*/ 0 w 1021"/>
                <a:gd name="T7" fmla="*/ 511 h 1022"/>
                <a:gd name="T8" fmla="*/ 510 w 1021"/>
                <a:gd name="T9" fmla="*/ 0 h 1022"/>
                <a:gd name="T10" fmla="*/ 824 w 1021"/>
                <a:gd name="T11" fmla="*/ 108 h 1022"/>
              </a:gdLst>
              <a:ahLst/>
              <a:cxnLst>
                <a:cxn ang="0">
                  <a:pos x="T0" y="T1"/>
                </a:cxn>
                <a:cxn ang="0">
                  <a:pos x="T2" y="T3"/>
                </a:cxn>
                <a:cxn ang="0">
                  <a:pos x="T4" y="T5"/>
                </a:cxn>
                <a:cxn ang="0">
                  <a:pos x="T6" y="T7"/>
                </a:cxn>
                <a:cxn ang="0">
                  <a:pos x="T8" y="T9"/>
                </a:cxn>
                <a:cxn ang="0">
                  <a:pos x="T10" y="T11"/>
                </a:cxn>
              </a:cxnLst>
              <a:rect l="0" t="0" r="r" b="b"/>
              <a:pathLst>
                <a:path w="1021" h="1022">
                  <a:moveTo>
                    <a:pt x="1010" y="406"/>
                  </a:moveTo>
                  <a:cubicBezTo>
                    <a:pt x="1017" y="440"/>
                    <a:pt x="1021" y="475"/>
                    <a:pt x="1021" y="511"/>
                  </a:cubicBezTo>
                  <a:cubicBezTo>
                    <a:pt x="1021" y="793"/>
                    <a:pt x="792" y="1022"/>
                    <a:pt x="510" y="1022"/>
                  </a:cubicBezTo>
                  <a:cubicBezTo>
                    <a:pt x="228" y="1022"/>
                    <a:pt x="0" y="793"/>
                    <a:pt x="0" y="511"/>
                  </a:cubicBezTo>
                  <a:cubicBezTo>
                    <a:pt x="0" y="229"/>
                    <a:pt x="228" y="0"/>
                    <a:pt x="510" y="0"/>
                  </a:cubicBezTo>
                  <a:cubicBezTo>
                    <a:pt x="628" y="0"/>
                    <a:pt x="737" y="40"/>
                    <a:pt x="824" y="108"/>
                  </a:cubicBez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4" name="Freeform 63">
              <a:extLst>
                <a:ext uri="{FF2B5EF4-FFF2-40B4-BE49-F238E27FC236}">
                  <a16:creationId xmlns:a16="http://schemas.microsoft.com/office/drawing/2014/main" id="{9C7FE11F-6A38-47F0-A989-CF1E83B190ED}"/>
                </a:ext>
              </a:extLst>
            </p:cNvPr>
            <p:cNvSpPr>
              <a:spLocks/>
            </p:cNvSpPr>
            <p:nvPr/>
          </p:nvSpPr>
          <p:spPr bwMode="auto">
            <a:xfrm>
              <a:off x="366037" y="2029603"/>
              <a:ext cx="189794" cy="128861"/>
            </a:xfrm>
            <a:custGeom>
              <a:avLst/>
              <a:gdLst>
                <a:gd name="T0" fmla="*/ 0 w 1872"/>
                <a:gd name="T1" fmla="*/ 710 h 1271"/>
                <a:gd name="T2" fmla="*/ 566 w 1872"/>
                <a:gd name="T3" fmla="*/ 1271 h 1271"/>
                <a:gd name="T4" fmla="*/ 1872 w 1872"/>
                <a:gd name="T5" fmla="*/ 0 h 1271"/>
              </a:gdLst>
              <a:ahLst/>
              <a:cxnLst>
                <a:cxn ang="0">
                  <a:pos x="T0" y="T1"/>
                </a:cxn>
                <a:cxn ang="0">
                  <a:pos x="T2" y="T3"/>
                </a:cxn>
                <a:cxn ang="0">
                  <a:pos x="T4" y="T5"/>
                </a:cxn>
              </a:cxnLst>
              <a:rect l="0" t="0" r="r" b="b"/>
              <a:pathLst>
                <a:path w="1872" h="1271">
                  <a:moveTo>
                    <a:pt x="0" y="710"/>
                  </a:moveTo>
                  <a:lnTo>
                    <a:pt x="566" y="1271"/>
                  </a:lnTo>
                  <a:lnTo>
                    <a:pt x="1872" y="0"/>
                  </a:ln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48" name="Rectangle 47">
            <a:extLst>
              <a:ext uri="{FF2B5EF4-FFF2-40B4-BE49-F238E27FC236}">
                <a16:creationId xmlns:a16="http://schemas.microsoft.com/office/drawing/2014/main" id="{9D4FBA22-AA0E-4784-92B8-2756FF5327F9}"/>
              </a:ext>
            </a:extLst>
          </p:cNvPr>
          <p:cNvSpPr/>
          <p:nvPr/>
        </p:nvSpPr>
        <p:spPr>
          <a:xfrm>
            <a:off x="787971" y="3594903"/>
            <a:ext cx="4873090" cy="584775"/>
          </a:xfrm>
          <a:prstGeom prst="rect">
            <a:avLst/>
          </a:prstGeom>
        </p:spPr>
        <p:txBody>
          <a:bodyPr wrap="square">
            <a:spAutoFit/>
          </a:bodyPr>
          <a:lstStyle/>
          <a:p>
            <a:pPr marR="0" lvl="0">
              <a:spcBef>
                <a:spcPts val="600"/>
              </a:spcBef>
              <a:spcAft>
                <a:spcPts val="600"/>
              </a:spcAft>
            </a:pPr>
            <a:r>
              <a:rPr lang="en-US" sz="1600" dirty="0">
                <a:solidFill>
                  <a:schemeClr val="bg1"/>
                </a:solidFill>
                <a:ea typeface="Times New Roman" panose="02020603050405020304" pitchFamily="18" charset="0"/>
                <a:cs typeface="Arial" panose="020B0604020202020204" pitchFamily="34" charset="0"/>
              </a:rPr>
              <a:t>Demonstrate the proper procedure for putting on and taking off gloves</a:t>
            </a:r>
          </a:p>
        </p:txBody>
      </p:sp>
      <p:grpSp>
        <p:nvGrpSpPr>
          <p:cNvPr id="35" name="Group 34">
            <a:extLst>
              <a:ext uri="{FF2B5EF4-FFF2-40B4-BE49-F238E27FC236}">
                <a16:creationId xmlns:a16="http://schemas.microsoft.com/office/drawing/2014/main" id="{9FC08443-A4D7-448A-B85F-36E098DAD0C3}"/>
              </a:ext>
            </a:extLst>
          </p:cNvPr>
          <p:cNvGrpSpPr/>
          <p:nvPr/>
        </p:nvGrpSpPr>
        <p:grpSpPr>
          <a:xfrm>
            <a:off x="381000" y="4400895"/>
            <a:ext cx="251031" cy="245455"/>
            <a:chOff x="304800" y="2005068"/>
            <a:chExt cx="251031" cy="245455"/>
          </a:xfrm>
        </p:grpSpPr>
        <p:sp>
          <p:nvSpPr>
            <p:cNvPr id="36" name="Freeform 62">
              <a:extLst>
                <a:ext uri="{FF2B5EF4-FFF2-40B4-BE49-F238E27FC236}">
                  <a16:creationId xmlns:a16="http://schemas.microsoft.com/office/drawing/2014/main" id="{954430AD-1A03-421C-9653-3406001C2FF6}"/>
                </a:ext>
              </a:extLst>
            </p:cNvPr>
            <p:cNvSpPr>
              <a:spLocks/>
            </p:cNvSpPr>
            <p:nvPr/>
          </p:nvSpPr>
          <p:spPr bwMode="auto">
            <a:xfrm>
              <a:off x="304800" y="2005068"/>
              <a:ext cx="245252" cy="245455"/>
            </a:xfrm>
            <a:custGeom>
              <a:avLst/>
              <a:gdLst>
                <a:gd name="T0" fmla="*/ 1010 w 1021"/>
                <a:gd name="T1" fmla="*/ 406 h 1022"/>
                <a:gd name="T2" fmla="*/ 1021 w 1021"/>
                <a:gd name="T3" fmla="*/ 511 h 1022"/>
                <a:gd name="T4" fmla="*/ 510 w 1021"/>
                <a:gd name="T5" fmla="*/ 1022 h 1022"/>
                <a:gd name="T6" fmla="*/ 0 w 1021"/>
                <a:gd name="T7" fmla="*/ 511 h 1022"/>
                <a:gd name="T8" fmla="*/ 510 w 1021"/>
                <a:gd name="T9" fmla="*/ 0 h 1022"/>
                <a:gd name="T10" fmla="*/ 824 w 1021"/>
                <a:gd name="T11" fmla="*/ 108 h 1022"/>
              </a:gdLst>
              <a:ahLst/>
              <a:cxnLst>
                <a:cxn ang="0">
                  <a:pos x="T0" y="T1"/>
                </a:cxn>
                <a:cxn ang="0">
                  <a:pos x="T2" y="T3"/>
                </a:cxn>
                <a:cxn ang="0">
                  <a:pos x="T4" y="T5"/>
                </a:cxn>
                <a:cxn ang="0">
                  <a:pos x="T6" y="T7"/>
                </a:cxn>
                <a:cxn ang="0">
                  <a:pos x="T8" y="T9"/>
                </a:cxn>
                <a:cxn ang="0">
                  <a:pos x="T10" y="T11"/>
                </a:cxn>
              </a:cxnLst>
              <a:rect l="0" t="0" r="r" b="b"/>
              <a:pathLst>
                <a:path w="1021" h="1022">
                  <a:moveTo>
                    <a:pt x="1010" y="406"/>
                  </a:moveTo>
                  <a:cubicBezTo>
                    <a:pt x="1017" y="440"/>
                    <a:pt x="1021" y="475"/>
                    <a:pt x="1021" y="511"/>
                  </a:cubicBezTo>
                  <a:cubicBezTo>
                    <a:pt x="1021" y="793"/>
                    <a:pt x="792" y="1022"/>
                    <a:pt x="510" y="1022"/>
                  </a:cubicBezTo>
                  <a:cubicBezTo>
                    <a:pt x="228" y="1022"/>
                    <a:pt x="0" y="793"/>
                    <a:pt x="0" y="511"/>
                  </a:cubicBezTo>
                  <a:cubicBezTo>
                    <a:pt x="0" y="229"/>
                    <a:pt x="228" y="0"/>
                    <a:pt x="510" y="0"/>
                  </a:cubicBezTo>
                  <a:cubicBezTo>
                    <a:pt x="628" y="0"/>
                    <a:pt x="737" y="40"/>
                    <a:pt x="824" y="108"/>
                  </a:cubicBez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37" name="Freeform 63">
              <a:extLst>
                <a:ext uri="{FF2B5EF4-FFF2-40B4-BE49-F238E27FC236}">
                  <a16:creationId xmlns:a16="http://schemas.microsoft.com/office/drawing/2014/main" id="{864F9EC1-4445-48DF-8E35-B82BB71482AE}"/>
                </a:ext>
              </a:extLst>
            </p:cNvPr>
            <p:cNvSpPr>
              <a:spLocks/>
            </p:cNvSpPr>
            <p:nvPr/>
          </p:nvSpPr>
          <p:spPr bwMode="auto">
            <a:xfrm>
              <a:off x="366037" y="2029603"/>
              <a:ext cx="189794" cy="128861"/>
            </a:xfrm>
            <a:custGeom>
              <a:avLst/>
              <a:gdLst>
                <a:gd name="T0" fmla="*/ 0 w 1872"/>
                <a:gd name="T1" fmla="*/ 710 h 1271"/>
                <a:gd name="T2" fmla="*/ 566 w 1872"/>
                <a:gd name="T3" fmla="*/ 1271 h 1271"/>
                <a:gd name="T4" fmla="*/ 1872 w 1872"/>
                <a:gd name="T5" fmla="*/ 0 h 1271"/>
              </a:gdLst>
              <a:ahLst/>
              <a:cxnLst>
                <a:cxn ang="0">
                  <a:pos x="T0" y="T1"/>
                </a:cxn>
                <a:cxn ang="0">
                  <a:pos x="T2" y="T3"/>
                </a:cxn>
                <a:cxn ang="0">
                  <a:pos x="T4" y="T5"/>
                </a:cxn>
              </a:cxnLst>
              <a:rect l="0" t="0" r="r" b="b"/>
              <a:pathLst>
                <a:path w="1872" h="1271">
                  <a:moveTo>
                    <a:pt x="0" y="710"/>
                  </a:moveTo>
                  <a:lnTo>
                    <a:pt x="566" y="1271"/>
                  </a:lnTo>
                  <a:lnTo>
                    <a:pt x="1872" y="0"/>
                  </a:lnTo>
                </a:path>
              </a:pathLst>
            </a:custGeom>
            <a:noFill/>
            <a:ln w="22860"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grpSp>
      <p:sp>
        <p:nvSpPr>
          <p:cNvPr id="49" name="Rectangle 48">
            <a:extLst>
              <a:ext uri="{FF2B5EF4-FFF2-40B4-BE49-F238E27FC236}">
                <a16:creationId xmlns:a16="http://schemas.microsoft.com/office/drawing/2014/main" id="{E0D74B6F-038D-4254-9CD0-BCFC479DDDB2}"/>
              </a:ext>
            </a:extLst>
          </p:cNvPr>
          <p:cNvSpPr/>
          <p:nvPr/>
        </p:nvSpPr>
        <p:spPr>
          <a:xfrm>
            <a:off x="787971" y="4337007"/>
            <a:ext cx="5631438" cy="338554"/>
          </a:xfrm>
          <a:prstGeom prst="rect">
            <a:avLst/>
          </a:prstGeom>
        </p:spPr>
        <p:txBody>
          <a:bodyPr wrap="square">
            <a:spAutoFit/>
          </a:bodyPr>
          <a:lstStyle/>
          <a:p>
            <a:pPr marR="0" lvl="0">
              <a:spcBef>
                <a:spcPts val="600"/>
              </a:spcBef>
              <a:spcAft>
                <a:spcPts val="600"/>
              </a:spcAft>
            </a:pPr>
            <a:r>
              <a:rPr lang="en-US" sz="1600" dirty="0">
                <a:solidFill>
                  <a:schemeClr val="bg1"/>
                </a:solidFill>
                <a:ea typeface="Times New Roman" panose="02020603050405020304" pitchFamily="18" charset="0"/>
                <a:cs typeface="Arial" panose="020B0604020202020204" pitchFamily="34" charset="0"/>
              </a:rPr>
              <a:t>Explain what MRSA is and how to prevent its spread</a:t>
            </a:r>
          </a:p>
        </p:txBody>
      </p:sp>
      <p:sp>
        <p:nvSpPr>
          <p:cNvPr id="58" name="TextBox 57">
            <a:extLst>
              <a:ext uri="{FF2B5EF4-FFF2-40B4-BE49-F238E27FC236}">
                <a16:creationId xmlns:a16="http://schemas.microsoft.com/office/drawing/2014/main" id="{4FF036B8-F0A7-4046-8860-5E2090E3BB4A}"/>
              </a:ext>
            </a:extLst>
          </p:cNvPr>
          <p:cNvSpPr txBox="1"/>
          <p:nvPr/>
        </p:nvSpPr>
        <p:spPr>
          <a:xfrm>
            <a:off x="312706" y="1051408"/>
            <a:ext cx="4023360" cy="461665"/>
          </a:xfrm>
          <a:prstGeom prst="rect">
            <a:avLst/>
          </a:prstGeom>
          <a:noFill/>
        </p:spPr>
        <p:txBody>
          <a:bodyPr wrap="square" rtlCol="0">
            <a:spAutoFit/>
          </a:bodyPr>
          <a:lstStyle/>
          <a:p>
            <a:r>
              <a:rPr lang="en-US" sz="2400" b="1">
                <a:solidFill>
                  <a:schemeClr val="bg1"/>
                </a:solidFill>
                <a:ea typeface="Yu Gothic UI Semibold" panose="020B0700000000000000" pitchFamily="34" charset="-128"/>
                <a:cs typeface="Arial" panose="020B0604020202020204" pitchFamily="34" charset="0"/>
              </a:rPr>
              <a:t>YOU WILL BE ABLE TO</a:t>
            </a:r>
          </a:p>
        </p:txBody>
      </p:sp>
      <p:cxnSp>
        <p:nvCxnSpPr>
          <p:cNvPr id="57" name="Straight Connector 56">
            <a:extLst>
              <a:ext uri="{FF2B5EF4-FFF2-40B4-BE49-F238E27FC236}">
                <a16:creationId xmlns:a16="http://schemas.microsoft.com/office/drawing/2014/main" id="{E0704936-C249-4E9C-96BB-DA52D2F57424}"/>
              </a:ext>
            </a:extLst>
          </p:cNvPr>
          <p:cNvCxnSpPr>
            <a:cxnSpLocks/>
          </p:cNvCxnSpPr>
          <p:nvPr/>
        </p:nvCxnSpPr>
        <p:spPr>
          <a:xfrm>
            <a:off x="393379" y="1579333"/>
            <a:ext cx="38620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57922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Woman visiting doctor - Royalty-free Adult Stock Photo">
            <a:extLst>
              <a:ext uri="{FF2B5EF4-FFF2-40B4-BE49-F238E27FC236}">
                <a16:creationId xmlns:a16="http://schemas.microsoft.com/office/drawing/2014/main" id="{603B682F-5009-475A-A685-6B7A591CA4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 t="8758" r="45" b="21093"/>
          <a:stretch/>
        </p:blipFill>
        <p:spPr bwMode="auto">
          <a:xfrm>
            <a:off x="91440" y="811549"/>
            <a:ext cx="12015685" cy="5617547"/>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US"/>
              <a:t>Module Structure</a:t>
            </a:r>
          </a:p>
        </p:txBody>
      </p:sp>
      <p:sp>
        <p:nvSpPr>
          <p:cNvPr id="46" name="Rectangle 45">
            <a:extLst>
              <a:ext uri="{FF2B5EF4-FFF2-40B4-BE49-F238E27FC236}">
                <a16:creationId xmlns:a16="http://schemas.microsoft.com/office/drawing/2014/main" id="{AA0E67A7-02F5-4AA6-8C00-5AA4DC1B57CC}"/>
              </a:ext>
            </a:extLst>
          </p:cNvPr>
          <p:cNvSpPr/>
          <p:nvPr/>
        </p:nvSpPr>
        <p:spPr>
          <a:xfrm>
            <a:off x="91440" y="4756599"/>
            <a:ext cx="12006072" cy="1672498"/>
          </a:xfrm>
          <a:prstGeom prst="rect">
            <a:avLst/>
          </a:prstGeom>
          <a:solidFill>
            <a:srgbClr val="22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3C11210A-F483-43D4-B9FE-E7A4760C078E}"/>
              </a:ext>
            </a:extLst>
          </p:cNvPr>
          <p:cNvGrpSpPr>
            <a:grpSpLocks noChangeAspect="1"/>
          </p:cNvGrpSpPr>
          <p:nvPr/>
        </p:nvGrpSpPr>
        <p:grpSpPr>
          <a:xfrm>
            <a:off x="6914997" y="4441055"/>
            <a:ext cx="800592" cy="642347"/>
            <a:chOff x="7105255" y="4919167"/>
            <a:chExt cx="968716" cy="777240"/>
          </a:xfrm>
          <a:solidFill>
            <a:srgbClr val="5F9BBC"/>
          </a:solidFill>
        </p:grpSpPr>
        <p:sp>
          <p:nvSpPr>
            <p:cNvPr id="50" name="AutoShape 3">
              <a:extLst>
                <a:ext uri="{FF2B5EF4-FFF2-40B4-BE49-F238E27FC236}">
                  <a16:creationId xmlns:a16="http://schemas.microsoft.com/office/drawing/2014/main" id="{387D9D2A-C35C-4C11-AE5B-DB8D9BF9F949}"/>
                </a:ext>
              </a:extLst>
            </p:cNvPr>
            <p:cNvSpPr>
              <a:spLocks noChangeAspect="1" noChangeArrowheads="1" noTextEdit="1"/>
            </p:cNvSpPr>
            <p:nvPr/>
          </p:nvSpPr>
          <p:spPr bwMode="auto">
            <a:xfrm>
              <a:off x="7106388" y="4920300"/>
              <a:ext cx="967583" cy="774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5">
              <a:extLst>
                <a:ext uri="{FF2B5EF4-FFF2-40B4-BE49-F238E27FC236}">
                  <a16:creationId xmlns:a16="http://schemas.microsoft.com/office/drawing/2014/main" id="{88B32B6A-968D-41DD-84C9-644A20EB60D1}"/>
                </a:ext>
              </a:extLst>
            </p:cNvPr>
            <p:cNvSpPr>
              <a:spLocks/>
            </p:cNvSpPr>
            <p:nvPr/>
          </p:nvSpPr>
          <p:spPr bwMode="auto">
            <a:xfrm>
              <a:off x="7693850" y="5057393"/>
              <a:ext cx="378989" cy="639013"/>
            </a:xfrm>
            <a:custGeom>
              <a:avLst/>
              <a:gdLst>
                <a:gd name="T0" fmla="*/ 58 w 282"/>
                <a:gd name="T1" fmla="*/ 475 h 475"/>
                <a:gd name="T2" fmla="*/ 52 w 282"/>
                <a:gd name="T3" fmla="*/ 473 h 475"/>
                <a:gd name="T4" fmla="*/ 22 w 282"/>
                <a:gd name="T5" fmla="*/ 459 h 475"/>
                <a:gd name="T6" fmla="*/ 3 w 282"/>
                <a:gd name="T7" fmla="*/ 437 h 475"/>
                <a:gd name="T8" fmla="*/ 2 w 282"/>
                <a:gd name="T9" fmla="*/ 423 h 475"/>
                <a:gd name="T10" fmla="*/ 9 w 282"/>
                <a:gd name="T11" fmla="*/ 412 h 475"/>
                <a:gd name="T12" fmla="*/ 23 w 282"/>
                <a:gd name="T13" fmla="*/ 388 h 475"/>
                <a:gd name="T14" fmla="*/ 28 w 282"/>
                <a:gd name="T15" fmla="*/ 369 h 475"/>
                <a:gd name="T16" fmla="*/ 32 w 282"/>
                <a:gd name="T17" fmla="*/ 339 h 475"/>
                <a:gd name="T18" fmla="*/ 52 w 282"/>
                <a:gd name="T19" fmla="*/ 306 h 475"/>
                <a:gd name="T20" fmla="*/ 71 w 282"/>
                <a:gd name="T21" fmla="*/ 296 h 475"/>
                <a:gd name="T22" fmla="*/ 104 w 282"/>
                <a:gd name="T23" fmla="*/ 281 h 475"/>
                <a:gd name="T24" fmla="*/ 134 w 282"/>
                <a:gd name="T25" fmla="*/ 261 h 475"/>
                <a:gd name="T26" fmla="*/ 146 w 282"/>
                <a:gd name="T27" fmla="*/ 250 h 475"/>
                <a:gd name="T28" fmla="*/ 172 w 282"/>
                <a:gd name="T29" fmla="*/ 220 h 475"/>
                <a:gd name="T30" fmla="*/ 196 w 282"/>
                <a:gd name="T31" fmla="*/ 192 h 475"/>
                <a:gd name="T32" fmla="*/ 219 w 282"/>
                <a:gd name="T33" fmla="*/ 178 h 475"/>
                <a:gd name="T34" fmla="*/ 228 w 282"/>
                <a:gd name="T35" fmla="*/ 178 h 475"/>
                <a:gd name="T36" fmla="*/ 239 w 282"/>
                <a:gd name="T37" fmla="*/ 190 h 475"/>
                <a:gd name="T38" fmla="*/ 235 w 282"/>
                <a:gd name="T39" fmla="*/ 210 h 475"/>
                <a:gd name="T40" fmla="*/ 217 w 282"/>
                <a:gd name="T41" fmla="*/ 241 h 475"/>
                <a:gd name="T42" fmla="*/ 199 w 282"/>
                <a:gd name="T43" fmla="*/ 260 h 475"/>
                <a:gd name="T44" fmla="*/ 194 w 282"/>
                <a:gd name="T45" fmla="*/ 267 h 475"/>
                <a:gd name="T46" fmla="*/ 202 w 282"/>
                <a:gd name="T47" fmla="*/ 262 h 475"/>
                <a:gd name="T48" fmla="*/ 224 w 282"/>
                <a:gd name="T49" fmla="*/ 241 h 475"/>
                <a:gd name="T50" fmla="*/ 241 w 282"/>
                <a:gd name="T51" fmla="*/ 215 h 475"/>
                <a:gd name="T52" fmla="*/ 247 w 282"/>
                <a:gd name="T53" fmla="*/ 189 h 475"/>
                <a:gd name="T54" fmla="*/ 243 w 282"/>
                <a:gd name="T55" fmla="*/ 176 h 475"/>
                <a:gd name="T56" fmla="*/ 237 w 282"/>
                <a:gd name="T57" fmla="*/ 161 h 475"/>
                <a:gd name="T58" fmla="*/ 237 w 282"/>
                <a:gd name="T59" fmla="*/ 155 h 475"/>
                <a:gd name="T60" fmla="*/ 239 w 282"/>
                <a:gd name="T61" fmla="*/ 110 h 475"/>
                <a:gd name="T62" fmla="*/ 238 w 282"/>
                <a:gd name="T63" fmla="*/ 90 h 475"/>
                <a:gd name="T64" fmla="*/ 238 w 282"/>
                <a:gd name="T65" fmla="*/ 66 h 475"/>
                <a:gd name="T66" fmla="*/ 240 w 282"/>
                <a:gd name="T67" fmla="*/ 40 h 475"/>
                <a:gd name="T68" fmla="*/ 243 w 282"/>
                <a:gd name="T69" fmla="*/ 19 h 475"/>
                <a:gd name="T70" fmla="*/ 255 w 282"/>
                <a:gd name="T71" fmla="*/ 4 h 475"/>
                <a:gd name="T72" fmla="*/ 273 w 282"/>
                <a:gd name="T73" fmla="*/ 12 h 475"/>
                <a:gd name="T74" fmla="*/ 276 w 282"/>
                <a:gd name="T75" fmla="*/ 24 h 475"/>
                <a:gd name="T76" fmla="*/ 279 w 282"/>
                <a:gd name="T77" fmla="*/ 52 h 475"/>
                <a:gd name="T78" fmla="*/ 279 w 282"/>
                <a:gd name="T79" fmla="*/ 63 h 475"/>
                <a:gd name="T80" fmla="*/ 281 w 282"/>
                <a:gd name="T81" fmla="*/ 91 h 475"/>
                <a:gd name="T82" fmla="*/ 281 w 282"/>
                <a:gd name="T83" fmla="*/ 119 h 475"/>
                <a:gd name="T84" fmla="*/ 282 w 282"/>
                <a:gd name="T85" fmla="*/ 122 h 475"/>
                <a:gd name="T86" fmla="*/ 282 w 282"/>
                <a:gd name="T87" fmla="*/ 163 h 475"/>
                <a:gd name="T88" fmla="*/ 281 w 282"/>
                <a:gd name="T89" fmla="*/ 165 h 475"/>
                <a:gd name="T90" fmla="*/ 279 w 282"/>
                <a:gd name="T91" fmla="*/ 186 h 475"/>
                <a:gd name="T92" fmla="*/ 271 w 282"/>
                <a:gd name="T93" fmla="*/ 227 h 475"/>
                <a:gd name="T94" fmla="*/ 261 w 282"/>
                <a:gd name="T95" fmla="*/ 267 h 475"/>
                <a:gd name="T96" fmla="*/ 248 w 282"/>
                <a:gd name="T97" fmla="*/ 300 h 475"/>
                <a:gd name="T98" fmla="*/ 217 w 282"/>
                <a:gd name="T99" fmla="*/ 334 h 475"/>
                <a:gd name="T100" fmla="*/ 180 w 282"/>
                <a:gd name="T101" fmla="*/ 359 h 475"/>
                <a:gd name="T102" fmla="*/ 144 w 282"/>
                <a:gd name="T103" fmla="*/ 387 h 475"/>
                <a:gd name="T104" fmla="*/ 116 w 282"/>
                <a:gd name="T105" fmla="*/ 430 h 475"/>
                <a:gd name="T106" fmla="*/ 105 w 282"/>
                <a:gd name="T107" fmla="*/ 459 h 475"/>
                <a:gd name="T108" fmla="*/ 86 w 282"/>
                <a:gd name="T109" fmla="*/ 473 h 475"/>
                <a:gd name="T110" fmla="*/ 79 w 282"/>
                <a:gd name="T111" fmla="*/ 475 h 475"/>
                <a:gd name="T112" fmla="*/ 58 w 282"/>
                <a:gd name="T11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475">
                  <a:moveTo>
                    <a:pt x="58" y="475"/>
                  </a:moveTo>
                  <a:cubicBezTo>
                    <a:pt x="56" y="473"/>
                    <a:pt x="54" y="474"/>
                    <a:pt x="52" y="473"/>
                  </a:cubicBezTo>
                  <a:cubicBezTo>
                    <a:pt x="41" y="471"/>
                    <a:pt x="31" y="466"/>
                    <a:pt x="22" y="459"/>
                  </a:cubicBezTo>
                  <a:cubicBezTo>
                    <a:pt x="14" y="453"/>
                    <a:pt x="8" y="445"/>
                    <a:pt x="3" y="437"/>
                  </a:cubicBezTo>
                  <a:cubicBezTo>
                    <a:pt x="0" y="432"/>
                    <a:pt x="0" y="428"/>
                    <a:pt x="2" y="423"/>
                  </a:cubicBezTo>
                  <a:cubicBezTo>
                    <a:pt x="4" y="419"/>
                    <a:pt x="7" y="416"/>
                    <a:pt x="9" y="412"/>
                  </a:cubicBezTo>
                  <a:cubicBezTo>
                    <a:pt x="14" y="404"/>
                    <a:pt x="19" y="396"/>
                    <a:pt x="23" y="388"/>
                  </a:cubicBezTo>
                  <a:cubicBezTo>
                    <a:pt x="25" y="382"/>
                    <a:pt x="27" y="376"/>
                    <a:pt x="28" y="369"/>
                  </a:cubicBezTo>
                  <a:cubicBezTo>
                    <a:pt x="29" y="359"/>
                    <a:pt x="30" y="349"/>
                    <a:pt x="32" y="339"/>
                  </a:cubicBezTo>
                  <a:cubicBezTo>
                    <a:pt x="35" y="326"/>
                    <a:pt x="41" y="315"/>
                    <a:pt x="52" y="306"/>
                  </a:cubicBezTo>
                  <a:cubicBezTo>
                    <a:pt x="57" y="302"/>
                    <a:pt x="64" y="299"/>
                    <a:pt x="71" y="296"/>
                  </a:cubicBezTo>
                  <a:cubicBezTo>
                    <a:pt x="82" y="292"/>
                    <a:pt x="93" y="287"/>
                    <a:pt x="104" y="281"/>
                  </a:cubicBezTo>
                  <a:cubicBezTo>
                    <a:pt x="115" y="276"/>
                    <a:pt x="125" y="269"/>
                    <a:pt x="134" y="261"/>
                  </a:cubicBezTo>
                  <a:cubicBezTo>
                    <a:pt x="139" y="257"/>
                    <a:pt x="143" y="254"/>
                    <a:pt x="146" y="250"/>
                  </a:cubicBezTo>
                  <a:cubicBezTo>
                    <a:pt x="156" y="241"/>
                    <a:pt x="164" y="231"/>
                    <a:pt x="172" y="220"/>
                  </a:cubicBezTo>
                  <a:cubicBezTo>
                    <a:pt x="180" y="211"/>
                    <a:pt x="187" y="201"/>
                    <a:pt x="196" y="192"/>
                  </a:cubicBezTo>
                  <a:cubicBezTo>
                    <a:pt x="203" y="186"/>
                    <a:pt x="210" y="181"/>
                    <a:pt x="219" y="178"/>
                  </a:cubicBezTo>
                  <a:cubicBezTo>
                    <a:pt x="222" y="177"/>
                    <a:pt x="225" y="177"/>
                    <a:pt x="228" y="178"/>
                  </a:cubicBezTo>
                  <a:cubicBezTo>
                    <a:pt x="234" y="179"/>
                    <a:pt x="238" y="184"/>
                    <a:pt x="239" y="190"/>
                  </a:cubicBezTo>
                  <a:cubicBezTo>
                    <a:pt x="239" y="197"/>
                    <a:pt x="238" y="204"/>
                    <a:pt x="235" y="210"/>
                  </a:cubicBezTo>
                  <a:cubicBezTo>
                    <a:pt x="231" y="222"/>
                    <a:pt x="224" y="232"/>
                    <a:pt x="217" y="241"/>
                  </a:cubicBezTo>
                  <a:cubicBezTo>
                    <a:pt x="211" y="248"/>
                    <a:pt x="205" y="254"/>
                    <a:pt x="199" y="260"/>
                  </a:cubicBezTo>
                  <a:cubicBezTo>
                    <a:pt x="197" y="262"/>
                    <a:pt x="195" y="264"/>
                    <a:pt x="194" y="267"/>
                  </a:cubicBezTo>
                  <a:cubicBezTo>
                    <a:pt x="197" y="266"/>
                    <a:pt x="199" y="264"/>
                    <a:pt x="202" y="262"/>
                  </a:cubicBezTo>
                  <a:cubicBezTo>
                    <a:pt x="210" y="256"/>
                    <a:pt x="217" y="249"/>
                    <a:pt x="224" y="241"/>
                  </a:cubicBezTo>
                  <a:cubicBezTo>
                    <a:pt x="231" y="233"/>
                    <a:pt x="237" y="224"/>
                    <a:pt x="241" y="215"/>
                  </a:cubicBezTo>
                  <a:cubicBezTo>
                    <a:pt x="245" y="207"/>
                    <a:pt x="248" y="198"/>
                    <a:pt x="247" y="189"/>
                  </a:cubicBezTo>
                  <a:cubicBezTo>
                    <a:pt x="247" y="184"/>
                    <a:pt x="246" y="180"/>
                    <a:pt x="243" y="176"/>
                  </a:cubicBezTo>
                  <a:cubicBezTo>
                    <a:pt x="240" y="172"/>
                    <a:pt x="238" y="167"/>
                    <a:pt x="237" y="161"/>
                  </a:cubicBezTo>
                  <a:cubicBezTo>
                    <a:pt x="237" y="159"/>
                    <a:pt x="237" y="157"/>
                    <a:pt x="237" y="155"/>
                  </a:cubicBezTo>
                  <a:cubicBezTo>
                    <a:pt x="240" y="140"/>
                    <a:pt x="240" y="125"/>
                    <a:pt x="239" y="110"/>
                  </a:cubicBezTo>
                  <a:cubicBezTo>
                    <a:pt x="239" y="103"/>
                    <a:pt x="239" y="97"/>
                    <a:pt x="238" y="90"/>
                  </a:cubicBezTo>
                  <a:cubicBezTo>
                    <a:pt x="238" y="82"/>
                    <a:pt x="238" y="74"/>
                    <a:pt x="238" y="66"/>
                  </a:cubicBezTo>
                  <a:cubicBezTo>
                    <a:pt x="238" y="57"/>
                    <a:pt x="239" y="49"/>
                    <a:pt x="240" y="40"/>
                  </a:cubicBezTo>
                  <a:cubicBezTo>
                    <a:pt x="241" y="33"/>
                    <a:pt x="241" y="26"/>
                    <a:pt x="243" y="19"/>
                  </a:cubicBezTo>
                  <a:cubicBezTo>
                    <a:pt x="245" y="13"/>
                    <a:pt x="249" y="8"/>
                    <a:pt x="255" y="4"/>
                  </a:cubicBezTo>
                  <a:cubicBezTo>
                    <a:pt x="263" y="0"/>
                    <a:pt x="270" y="4"/>
                    <a:pt x="273" y="12"/>
                  </a:cubicBezTo>
                  <a:cubicBezTo>
                    <a:pt x="275" y="16"/>
                    <a:pt x="275" y="20"/>
                    <a:pt x="276" y="24"/>
                  </a:cubicBezTo>
                  <a:cubicBezTo>
                    <a:pt x="277" y="33"/>
                    <a:pt x="278" y="42"/>
                    <a:pt x="279" y="52"/>
                  </a:cubicBezTo>
                  <a:cubicBezTo>
                    <a:pt x="279" y="55"/>
                    <a:pt x="279" y="59"/>
                    <a:pt x="279" y="63"/>
                  </a:cubicBezTo>
                  <a:cubicBezTo>
                    <a:pt x="280" y="72"/>
                    <a:pt x="280" y="81"/>
                    <a:pt x="281" y="91"/>
                  </a:cubicBezTo>
                  <a:cubicBezTo>
                    <a:pt x="281" y="100"/>
                    <a:pt x="281" y="110"/>
                    <a:pt x="281" y="119"/>
                  </a:cubicBezTo>
                  <a:cubicBezTo>
                    <a:pt x="281" y="120"/>
                    <a:pt x="281" y="121"/>
                    <a:pt x="282" y="122"/>
                  </a:cubicBezTo>
                  <a:cubicBezTo>
                    <a:pt x="282" y="136"/>
                    <a:pt x="282" y="149"/>
                    <a:pt x="282" y="163"/>
                  </a:cubicBezTo>
                  <a:cubicBezTo>
                    <a:pt x="281" y="164"/>
                    <a:pt x="281" y="164"/>
                    <a:pt x="281" y="165"/>
                  </a:cubicBezTo>
                  <a:cubicBezTo>
                    <a:pt x="281" y="172"/>
                    <a:pt x="280" y="179"/>
                    <a:pt x="279" y="186"/>
                  </a:cubicBezTo>
                  <a:cubicBezTo>
                    <a:pt x="277" y="200"/>
                    <a:pt x="274" y="214"/>
                    <a:pt x="271" y="227"/>
                  </a:cubicBezTo>
                  <a:cubicBezTo>
                    <a:pt x="268" y="241"/>
                    <a:pt x="265" y="254"/>
                    <a:pt x="261" y="267"/>
                  </a:cubicBezTo>
                  <a:cubicBezTo>
                    <a:pt x="257" y="278"/>
                    <a:pt x="254" y="289"/>
                    <a:pt x="248" y="300"/>
                  </a:cubicBezTo>
                  <a:cubicBezTo>
                    <a:pt x="239" y="313"/>
                    <a:pt x="229" y="324"/>
                    <a:pt x="217" y="334"/>
                  </a:cubicBezTo>
                  <a:cubicBezTo>
                    <a:pt x="205" y="343"/>
                    <a:pt x="192" y="351"/>
                    <a:pt x="180" y="359"/>
                  </a:cubicBezTo>
                  <a:cubicBezTo>
                    <a:pt x="167" y="367"/>
                    <a:pt x="155" y="376"/>
                    <a:pt x="144" y="387"/>
                  </a:cubicBezTo>
                  <a:cubicBezTo>
                    <a:pt x="132" y="399"/>
                    <a:pt x="123" y="414"/>
                    <a:pt x="116" y="430"/>
                  </a:cubicBezTo>
                  <a:cubicBezTo>
                    <a:pt x="112" y="439"/>
                    <a:pt x="109" y="449"/>
                    <a:pt x="105" y="459"/>
                  </a:cubicBezTo>
                  <a:cubicBezTo>
                    <a:pt x="101" y="467"/>
                    <a:pt x="96" y="472"/>
                    <a:pt x="86" y="473"/>
                  </a:cubicBezTo>
                  <a:cubicBezTo>
                    <a:pt x="84" y="473"/>
                    <a:pt x="81" y="473"/>
                    <a:pt x="79" y="475"/>
                  </a:cubicBezTo>
                  <a:cubicBezTo>
                    <a:pt x="72" y="475"/>
                    <a:pt x="65" y="475"/>
                    <a:pt x="58" y="4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5" name="Freeform 6">
              <a:extLst>
                <a:ext uri="{FF2B5EF4-FFF2-40B4-BE49-F238E27FC236}">
                  <a16:creationId xmlns:a16="http://schemas.microsoft.com/office/drawing/2014/main" id="{45082C98-0DAF-4524-AE7D-01F3EF1B3AA0}"/>
                </a:ext>
              </a:extLst>
            </p:cNvPr>
            <p:cNvSpPr>
              <a:spLocks/>
            </p:cNvSpPr>
            <p:nvPr/>
          </p:nvSpPr>
          <p:spPr bwMode="auto">
            <a:xfrm>
              <a:off x="7105255" y="5060226"/>
              <a:ext cx="380122" cy="636181"/>
            </a:xfrm>
            <a:custGeom>
              <a:avLst/>
              <a:gdLst>
                <a:gd name="T0" fmla="*/ 204 w 283"/>
                <a:gd name="T1" fmla="*/ 473 h 473"/>
                <a:gd name="T2" fmla="*/ 196 w 283"/>
                <a:gd name="T3" fmla="*/ 471 h 473"/>
                <a:gd name="T4" fmla="*/ 177 w 283"/>
                <a:gd name="T5" fmla="*/ 456 h 473"/>
                <a:gd name="T6" fmla="*/ 166 w 283"/>
                <a:gd name="T7" fmla="*/ 428 h 473"/>
                <a:gd name="T8" fmla="*/ 138 w 283"/>
                <a:gd name="T9" fmla="*/ 385 h 473"/>
                <a:gd name="T10" fmla="*/ 103 w 283"/>
                <a:gd name="T11" fmla="*/ 357 h 473"/>
                <a:gd name="T12" fmla="*/ 66 w 283"/>
                <a:gd name="T13" fmla="*/ 332 h 473"/>
                <a:gd name="T14" fmla="*/ 35 w 283"/>
                <a:gd name="T15" fmla="*/ 297 h 473"/>
                <a:gd name="T16" fmla="*/ 22 w 283"/>
                <a:gd name="T17" fmla="*/ 265 h 473"/>
                <a:gd name="T18" fmla="*/ 11 w 283"/>
                <a:gd name="T19" fmla="*/ 225 h 473"/>
                <a:gd name="T20" fmla="*/ 3 w 283"/>
                <a:gd name="T21" fmla="*/ 184 h 473"/>
                <a:gd name="T22" fmla="*/ 1 w 283"/>
                <a:gd name="T23" fmla="*/ 123 h 473"/>
                <a:gd name="T24" fmla="*/ 1 w 283"/>
                <a:gd name="T25" fmla="*/ 95 h 473"/>
                <a:gd name="T26" fmla="*/ 2 w 283"/>
                <a:gd name="T27" fmla="*/ 74 h 473"/>
                <a:gd name="T28" fmla="*/ 4 w 283"/>
                <a:gd name="T29" fmla="*/ 42 h 473"/>
                <a:gd name="T30" fmla="*/ 7 w 283"/>
                <a:gd name="T31" fmla="*/ 16 h 473"/>
                <a:gd name="T32" fmla="*/ 11 w 283"/>
                <a:gd name="T33" fmla="*/ 6 h 473"/>
                <a:gd name="T34" fmla="*/ 24 w 283"/>
                <a:gd name="T35" fmla="*/ 1 h 473"/>
                <a:gd name="T36" fmla="*/ 35 w 283"/>
                <a:gd name="T37" fmla="*/ 10 h 473"/>
                <a:gd name="T38" fmla="*/ 40 w 283"/>
                <a:gd name="T39" fmla="*/ 23 h 473"/>
                <a:gd name="T40" fmla="*/ 44 w 283"/>
                <a:gd name="T41" fmla="*/ 57 h 473"/>
                <a:gd name="T42" fmla="*/ 44 w 283"/>
                <a:gd name="T43" fmla="*/ 79 h 473"/>
                <a:gd name="T44" fmla="*/ 43 w 283"/>
                <a:gd name="T45" fmla="*/ 107 h 473"/>
                <a:gd name="T46" fmla="*/ 43 w 283"/>
                <a:gd name="T47" fmla="*/ 137 h 473"/>
                <a:gd name="T48" fmla="*/ 45 w 283"/>
                <a:gd name="T49" fmla="*/ 154 h 473"/>
                <a:gd name="T50" fmla="*/ 40 w 283"/>
                <a:gd name="T51" fmla="*/ 172 h 473"/>
                <a:gd name="T52" fmla="*/ 37 w 283"/>
                <a:gd name="T53" fmla="*/ 201 h 473"/>
                <a:gd name="T54" fmla="*/ 54 w 283"/>
                <a:gd name="T55" fmla="*/ 233 h 473"/>
                <a:gd name="T56" fmla="*/ 72 w 283"/>
                <a:gd name="T57" fmla="*/ 253 h 473"/>
                <a:gd name="T58" fmla="*/ 88 w 283"/>
                <a:gd name="T59" fmla="*/ 264 h 473"/>
                <a:gd name="T60" fmla="*/ 84 w 283"/>
                <a:gd name="T61" fmla="*/ 259 h 473"/>
                <a:gd name="T62" fmla="*/ 65 w 283"/>
                <a:gd name="T63" fmla="*/ 239 h 473"/>
                <a:gd name="T64" fmla="*/ 45 w 283"/>
                <a:gd name="T65" fmla="*/ 204 h 473"/>
                <a:gd name="T66" fmla="*/ 44 w 283"/>
                <a:gd name="T67" fmla="*/ 188 h 473"/>
                <a:gd name="T68" fmla="*/ 57 w 283"/>
                <a:gd name="T69" fmla="*/ 176 h 473"/>
                <a:gd name="T70" fmla="*/ 68 w 283"/>
                <a:gd name="T71" fmla="*/ 178 h 473"/>
                <a:gd name="T72" fmla="*/ 86 w 283"/>
                <a:gd name="T73" fmla="*/ 190 h 473"/>
                <a:gd name="T74" fmla="*/ 107 w 283"/>
                <a:gd name="T75" fmla="*/ 214 h 473"/>
                <a:gd name="T76" fmla="*/ 127 w 283"/>
                <a:gd name="T77" fmla="*/ 239 h 473"/>
                <a:gd name="T78" fmla="*/ 166 w 283"/>
                <a:gd name="T79" fmla="*/ 273 h 473"/>
                <a:gd name="T80" fmla="*/ 199 w 283"/>
                <a:gd name="T81" fmla="*/ 289 h 473"/>
                <a:gd name="T82" fmla="*/ 218 w 283"/>
                <a:gd name="T83" fmla="*/ 297 h 473"/>
                <a:gd name="T84" fmla="*/ 248 w 283"/>
                <a:gd name="T85" fmla="*/ 331 h 473"/>
                <a:gd name="T86" fmla="*/ 253 w 283"/>
                <a:gd name="T87" fmla="*/ 357 h 473"/>
                <a:gd name="T88" fmla="*/ 256 w 283"/>
                <a:gd name="T89" fmla="*/ 374 h 473"/>
                <a:gd name="T90" fmla="*/ 267 w 283"/>
                <a:gd name="T91" fmla="*/ 401 h 473"/>
                <a:gd name="T92" fmla="*/ 277 w 283"/>
                <a:gd name="T93" fmla="*/ 416 h 473"/>
                <a:gd name="T94" fmla="*/ 280 w 283"/>
                <a:gd name="T95" fmla="*/ 421 h 473"/>
                <a:gd name="T96" fmla="*/ 280 w 283"/>
                <a:gd name="T97" fmla="*/ 435 h 473"/>
                <a:gd name="T98" fmla="*/ 249 w 283"/>
                <a:gd name="T99" fmla="*/ 465 h 473"/>
                <a:gd name="T100" fmla="*/ 227 w 283"/>
                <a:gd name="T101" fmla="*/ 472 h 473"/>
                <a:gd name="T102" fmla="*/ 224 w 283"/>
                <a:gd name="T103" fmla="*/ 473 h 473"/>
                <a:gd name="T104" fmla="*/ 204 w 283"/>
                <a:gd name="T10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 h="473">
                  <a:moveTo>
                    <a:pt x="204" y="473"/>
                  </a:moveTo>
                  <a:cubicBezTo>
                    <a:pt x="201" y="471"/>
                    <a:pt x="199" y="471"/>
                    <a:pt x="196" y="471"/>
                  </a:cubicBezTo>
                  <a:cubicBezTo>
                    <a:pt x="186" y="470"/>
                    <a:pt x="181" y="465"/>
                    <a:pt x="177" y="456"/>
                  </a:cubicBezTo>
                  <a:cubicBezTo>
                    <a:pt x="173" y="447"/>
                    <a:pt x="170" y="437"/>
                    <a:pt x="166" y="428"/>
                  </a:cubicBezTo>
                  <a:cubicBezTo>
                    <a:pt x="159" y="412"/>
                    <a:pt x="150" y="397"/>
                    <a:pt x="138" y="385"/>
                  </a:cubicBezTo>
                  <a:cubicBezTo>
                    <a:pt x="127" y="374"/>
                    <a:pt x="115" y="365"/>
                    <a:pt x="103" y="357"/>
                  </a:cubicBezTo>
                  <a:cubicBezTo>
                    <a:pt x="90" y="349"/>
                    <a:pt x="77" y="341"/>
                    <a:pt x="66" y="332"/>
                  </a:cubicBezTo>
                  <a:cubicBezTo>
                    <a:pt x="53" y="322"/>
                    <a:pt x="43" y="311"/>
                    <a:pt x="35" y="297"/>
                  </a:cubicBezTo>
                  <a:cubicBezTo>
                    <a:pt x="29" y="287"/>
                    <a:pt x="25" y="276"/>
                    <a:pt x="22" y="265"/>
                  </a:cubicBezTo>
                  <a:cubicBezTo>
                    <a:pt x="17" y="252"/>
                    <a:pt x="14" y="239"/>
                    <a:pt x="11" y="225"/>
                  </a:cubicBezTo>
                  <a:cubicBezTo>
                    <a:pt x="8" y="212"/>
                    <a:pt x="6" y="198"/>
                    <a:pt x="3" y="184"/>
                  </a:cubicBezTo>
                  <a:cubicBezTo>
                    <a:pt x="0" y="164"/>
                    <a:pt x="0" y="143"/>
                    <a:pt x="1" y="123"/>
                  </a:cubicBezTo>
                  <a:cubicBezTo>
                    <a:pt x="1" y="114"/>
                    <a:pt x="1" y="105"/>
                    <a:pt x="1" y="95"/>
                  </a:cubicBezTo>
                  <a:cubicBezTo>
                    <a:pt x="2" y="88"/>
                    <a:pt x="2" y="81"/>
                    <a:pt x="2" y="74"/>
                  </a:cubicBezTo>
                  <a:cubicBezTo>
                    <a:pt x="3" y="63"/>
                    <a:pt x="3" y="52"/>
                    <a:pt x="4" y="42"/>
                  </a:cubicBezTo>
                  <a:cubicBezTo>
                    <a:pt x="5" y="33"/>
                    <a:pt x="6" y="25"/>
                    <a:pt x="7" y="16"/>
                  </a:cubicBezTo>
                  <a:cubicBezTo>
                    <a:pt x="8" y="12"/>
                    <a:pt x="9" y="9"/>
                    <a:pt x="11" y="6"/>
                  </a:cubicBezTo>
                  <a:cubicBezTo>
                    <a:pt x="14" y="2"/>
                    <a:pt x="19" y="0"/>
                    <a:pt x="24" y="1"/>
                  </a:cubicBezTo>
                  <a:cubicBezTo>
                    <a:pt x="29" y="2"/>
                    <a:pt x="32" y="6"/>
                    <a:pt x="35" y="10"/>
                  </a:cubicBezTo>
                  <a:cubicBezTo>
                    <a:pt x="38" y="14"/>
                    <a:pt x="40" y="18"/>
                    <a:pt x="40" y="23"/>
                  </a:cubicBezTo>
                  <a:cubicBezTo>
                    <a:pt x="42" y="34"/>
                    <a:pt x="43" y="45"/>
                    <a:pt x="44" y="57"/>
                  </a:cubicBezTo>
                  <a:cubicBezTo>
                    <a:pt x="44" y="64"/>
                    <a:pt x="45" y="72"/>
                    <a:pt x="44" y="79"/>
                  </a:cubicBezTo>
                  <a:cubicBezTo>
                    <a:pt x="44" y="89"/>
                    <a:pt x="44" y="98"/>
                    <a:pt x="43" y="107"/>
                  </a:cubicBezTo>
                  <a:cubicBezTo>
                    <a:pt x="43" y="117"/>
                    <a:pt x="43" y="127"/>
                    <a:pt x="43" y="137"/>
                  </a:cubicBezTo>
                  <a:cubicBezTo>
                    <a:pt x="44" y="143"/>
                    <a:pt x="45" y="148"/>
                    <a:pt x="45" y="154"/>
                  </a:cubicBezTo>
                  <a:cubicBezTo>
                    <a:pt x="46" y="160"/>
                    <a:pt x="44" y="167"/>
                    <a:pt x="40" y="172"/>
                  </a:cubicBezTo>
                  <a:cubicBezTo>
                    <a:pt x="34" y="181"/>
                    <a:pt x="34" y="191"/>
                    <a:pt x="37" y="201"/>
                  </a:cubicBezTo>
                  <a:cubicBezTo>
                    <a:pt x="40" y="213"/>
                    <a:pt x="47" y="224"/>
                    <a:pt x="54" y="233"/>
                  </a:cubicBezTo>
                  <a:cubicBezTo>
                    <a:pt x="59" y="240"/>
                    <a:pt x="65" y="247"/>
                    <a:pt x="72" y="253"/>
                  </a:cubicBezTo>
                  <a:cubicBezTo>
                    <a:pt x="77" y="257"/>
                    <a:pt x="82" y="261"/>
                    <a:pt x="88" y="264"/>
                  </a:cubicBezTo>
                  <a:cubicBezTo>
                    <a:pt x="87" y="262"/>
                    <a:pt x="86" y="260"/>
                    <a:pt x="84" y="259"/>
                  </a:cubicBezTo>
                  <a:cubicBezTo>
                    <a:pt x="77" y="252"/>
                    <a:pt x="71" y="246"/>
                    <a:pt x="65" y="239"/>
                  </a:cubicBezTo>
                  <a:cubicBezTo>
                    <a:pt x="57" y="228"/>
                    <a:pt x="50" y="217"/>
                    <a:pt x="45" y="204"/>
                  </a:cubicBezTo>
                  <a:cubicBezTo>
                    <a:pt x="44" y="199"/>
                    <a:pt x="43" y="193"/>
                    <a:pt x="44" y="188"/>
                  </a:cubicBezTo>
                  <a:cubicBezTo>
                    <a:pt x="44" y="180"/>
                    <a:pt x="49" y="176"/>
                    <a:pt x="57" y="176"/>
                  </a:cubicBezTo>
                  <a:cubicBezTo>
                    <a:pt x="61" y="175"/>
                    <a:pt x="65" y="176"/>
                    <a:pt x="68" y="178"/>
                  </a:cubicBezTo>
                  <a:cubicBezTo>
                    <a:pt x="75" y="181"/>
                    <a:pt x="81" y="185"/>
                    <a:pt x="86" y="190"/>
                  </a:cubicBezTo>
                  <a:cubicBezTo>
                    <a:pt x="94" y="197"/>
                    <a:pt x="100" y="206"/>
                    <a:pt x="107" y="214"/>
                  </a:cubicBezTo>
                  <a:cubicBezTo>
                    <a:pt x="113" y="222"/>
                    <a:pt x="120" y="231"/>
                    <a:pt x="127" y="239"/>
                  </a:cubicBezTo>
                  <a:cubicBezTo>
                    <a:pt x="139" y="252"/>
                    <a:pt x="152" y="263"/>
                    <a:pt x="166" y="273"/>
                  </a:cubicBezTo>
                  <a:cubicBezTo>
                    <a:pt x="176" y="279"/>
                    <a:pt x="187" y="284"/>
                    <a:pt x="199" y="289"/>
                  </a:cubicBezTo>
                  <a:cubicBezTo>
                    <a:pt x="205" y="291"/>
                    <a:pt x="212" y="294"/>
                    <a:pt x="218" y="297"/>
                  </a:cubicBezTo>
                  <a:cubicBezTo>
                    <a:pt x="233" y="304"/>
                    <a:pt x="243" y="315"/>
                    <a:pt x="248" y="331"/>
                  </a:cubicBezTo>
                  <a:cubicBezTo>
                    <a:pt x="251" y="340"/>
                    <a:pt x="252" y="348"/>
                    <a:pt x="253" y="357"/>
                  </a:cubicBezTo>
                  <a:cubicBezTo>
                    <a:pt x="254" y="362"/>
                    <a:pt x="255" y="368"/>
                    <a:pt x="256" y="374"/>
                  </a:cubicBezTo>
                  <a:cubicBezTo>
                    <a:pt x="258" y="384"/>
                    <a:pt x="262" y="393"/>
                    <a:pt x="267" y="401"/>
                  </a:cubicBezTo>
                  <a:cubicBezTo>
                    <a:pt x="271" y="406"/>
                    <a:pt x="274" y="411"/>
                    <a:pt x="277" y="416"/>
                  </a:cubicBezTo>
                  <a:cubicBezTo>
                    <a:pt x="278" y="418"/>
                    <a:pt x="279" y="420"/>
                    <a:pt x="280" y="421"/>
                  </a:cubicBezTo>
                  <a:cubicBezTo>
                    <a:pt x="283" y="426"/>
                    <a:pt x="282" y="430"/>
                    <a:pt x="280" y="435"/>
                  </a:cubicBezTo>
                  <a:cubicBezTo>
                    <a:pt x="272" y="447"/>
                    <a:pt x="262" y="458"/>
                    <a:pt x="249" y="465"/>
                  </a:cubicBezTo>
                  <a:cubicBezTo>
                    <a:pt x="242" y="468"/>
                    <a:pt x="235" y="471"/>
                    <a:pt x="227" y="472"/>
                  </a:cubicBezTo>
                  <a:cubicBezTo>
                    <a:pt x="226" y="472"/>
                    <a:pt x="225" y="472"/>
                    <a:pt x="224" y="473"/>
                  </a:cubicBezTo>
                  <a:cubicBezTo>
                    <a:pt x="217" y="473"/>
                    <a:pt x="211" y="473"/>
                    <a:pt x="204" y="473"/>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7">
              <a:extLst>
                <a:ext uri="{FF2B5EF4-FFF2-40B4-BE49-F238E27FC236}">
                  <a16:creationId xmlns:a16="http://schemas.microsoft.com/office/drawing/2014/main" id="{3C751064-3EFA-4D2E-9538-23C072961EEB}"/>
                </a:ext>
              </a:extLst>
            </p:cNvPr>
            <p:cNvSpPr>
              <a:spLocks/>
            </p:cNvSpPr>
            <p:nvPr/>
          </p:nvSpPr>
          <p:spPr bwMode="auto">
            <a:xfrm>
              <a:off x="7252545" y="4919167"/>
              <a:ext cx="637313" cy="544408"/>
            </a:xfrm>
            <a:custGeom>
              <a:avLst/>
              <a:gdLst>
                <a:gd name="T0" fmla="*/ 448 w 474"/>
                <a:gd name="T1" fmla="*/ 136 h 405"/>
                <a:gd name="T2" fmla="*/ 462 w 474"/>
                <a:gd name="T3" fmla="*/ 163 h 405"/>
                <a:gd name="T4" fmla="*/ 473 w 474"/>
                <a:gd name="T5" fmla="*/ 210 h 405"/>
                <a:gd name="T6" fmla="*/ 463 w 474"/>
                <a:gd name="T7" fmla="*/ 281 h 405"/>
                <a:gd name="T8" fmla="*/ 413 w 474"/>
                <a:gd name="T9" fmla="*/ 308 h 405"/>
                <a:gd name="T10" fmla="*/ 412 w 474"/>
                <a:gd name="T11" fmla="*/ 311 h 405"/>
                <a:gd name="T12" fmla="*/ 406 w 474"/>
                <a:gd name="T13" fmla="*/ 332 h 405"/>
                <a:gd name="T14" fmla="*/ 359 w 474"/>
                <a:gd name="T15" fmla="*/ 366 h 405"/>
                <a:gd name="T16" fmla="*/ 327 w 474"/>
                <a:gd name="T17" fmla="*/ 369 h 405"/>
                <a:gd name="T18" fmla="*/ 299 w 474"/>
                <a:gd name="T19" fmla="*/ 366 h 405"/>
                <a:gd name="T20" fmla="*/ 297 w 474"/>
                <a:gd name="T21" fmla="*/ 370 h 405"/>
                <a:gd name="T22" fmla="*/ 304 w 474"/>
                <a:gd name="T23" fmla="*/ 393 h 405"/>
                <a:gd name="T24" fmla="*/ 300 w 474"/>
                <a:gd name="T25" fmla="*/ 403 h 405"/>
                <a:gd name="T26" fmla="*/ 270 w 474"/>
                <a:gd name="T27" fmla="*/ 384 h 405"/>
                <a:gd name="T28" fmla="*/ 244 w 474"/>
                <a:gd name="T29" fmla="*/ 335 h 405"/>
                <a:gd name="T30" fmla="*/ 220 w 474"/>
                <a:gd name="T31" fmla="*/ 305 h 405"/>
                <a:gd name="T32" fmla="*/ 218 w 474"/>
                <a:gd name="T33" fmla="*/ 302 h 405"/>
                <a:gd name="T34" fmla="*/ 189 w 474"/>
                <a:gd name="T35" fmla="*/ 306 h 405"/>
                <a:gd name="T36" fmla="*/ 116 w 474"/>
                <a:gd name="T37" fmla="*/ 286 h 405"/>
                <a:gd name="T38" fmla="*/ 95 w 474"/>
                <a:gd name="T39" fmla="*/ 269 h 405"/>
                <a:gd name="T40" fmla="*/ 91 w 474"/>
                <a:gd name="T41" fmla="*/ 254 h 405"/>
                <a:gd name="T42" fmla="*/ 82 w 474"/>
                <a:gd name="T43" fmla="*/ 238 h 405"/>
                <a:gd name="T44" fmla="*/ 39 w 474"/>
                <a:gd name="T45" fmla="*/ 222 h 405"/>
                <a:gd name="T46" fmla="*/ 14 w 474"/>
                <a:gd name="T47" fmla="*/ 185 h 405"/>
                <a:gd name="T48" fmla="*/ 3 w 474"/>
                <a:gd name="T49" fmla="*/ 145 h 405"/>
                <a:gd name="T50" fmla="*/ 4 w 474"/>
                <a:gd name="T51" fmla="*/ 140 h 405"/>
                <a:gd name="T52" fmla="*/ 5 w 474"/>
                <a:gd name="T53" fmla="*/ 116 h 405"/>
                <a:gd name="T54" fmla="*/ 27 w 474"/>
                <a:gd name="T55" fmla="*/ 79 h 405"/>
                <a:gd name="T56" fmla="*/ 68 w 474"/>
                <a:gd name="T57" fmla="*/ 40 h 405"/>
                <a:gd name="T58" fmla="*/ 102 w 474"/>
                <a:gd name="T59" fmla="*/ 26 h 405"/>
                <a:gd name="T60" fmla="*/ 168 w 474"/>
                <a:gd name="T61" fmla="*/ 8 h 405"/>
                <a:gd name="T62" fmla="*/ 201 w 474"/>
                <a:gd name="T63" fmla="*/ 2 h 405"/>
                <a:gd name="T64" fmla="*/ 226 w 474"/>
                <a:gd name="T65" fmla="*/ 2 h 405"/>
                <a:gd name="T66" fmla="*/ 270 w 474"/>
                <a:gd name="T67" fmla="*/ 7 h 405"/>
                <a:gd name="T68" fmla="*/ 311 w 474"/>
                <a:gd name="T69" fmla="*/ 14 h 405"/>
                <a:gd name="T70" fmla="*/ 377 w 474"/>
                <a:gd name="T71" fmla="*/ 42 h 405"/>
                <a:gd name="T72" fmla="*/ 398 w 474"/>
                <a:gd name="T73" fmla="*/ 66 h 405"/>
                <a:gd name="T74" fmla="*/ 406 w 474"/>
                <a:gd name="T75" fmla="*/ 77 h 405"/>
                <a:gd name="T76" fmla="*/ 436 w 474"/>
                <a:gd name="T77" fmla="*/ 12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4" h="405">
                  <a:moveTo>
                    <a:pt x="436" y="125"/>
                  </a:moveTo>
                  <a:cubicBezTo>
                    <a:pt x="441" y="128"/>
                    <a:pt x="444" y="131"/>
                    <a:pt x="448" y="136"/>
                  </a:cubicBezTo>
                  <a:cubicBezTo>
                    <a:pt x="451" y="140"/>
                    <a:pt x="453" y="145"/>
                    <a:pt x="455" y="150"/>
                  </a:cubicBezTo>
                  <a:cubicBezTo>
                    <a:pt x="457" y="155"/>
                    <a:pt x="459" y="159"/>
                    <a:pt x="462" y="163"/>
                  </a:cubicBezTo>
                  <a:cubicBezTo>
                    <a:pt x="466" y="169"/>
                    <a:pt x="468" y="177"/>
                    <a:pt x="470" y="185"/>
                  </a:cubicBezTo>
                  <a:cubicBezTo>
                    <a:pt x="472" y="193"/>
                    <a:pt x="472" y="201"/>
                    <a:pt x="473" y="210"/>
                  </a:cubicBezTo>
                  <a:cubicBezTo>
                    <a:pt x="474" y="220"/>
                    <a:pt x="474" y="230"/>
                    <a:pt x="474" y="240"/>
                  </a:cubicBezTo>
                  <a:cubicBezTo>
                    <a:pt x="473" y="254"/>
                    <a:pt x="470" y="268"/>
                    <a:pt x="463" y="281"/>
                  </a:cubicBezTo>
                  <a:cubicBezTo>
                    <a:pt x="456" y="293"/>
                    <a:pt x="446" y="301"/>
                    <a:pt x="433" y="305"/>
                  </a:cubicBezTo>
                  <a:cubicBezTo>
                    <a:pt x="426" y="307"/>
                    <a:pt x="420" y="308"/>
                    <a:pt x="413" y="308"/>
                  </a:cubicBezTo>
                  <a:cubicBezTo>
                    <a:pt x="413" y="308"/>
                    <a:pt x="412" y="309"/>
                    <a:pt x="412" y="309"/>
                  </a:cubicBezTo>
                  <a:cubicBezTo>
                    <a:pt x="411" y="309"/>
                    <a:pt x="412" y="310"/>
                    <a:pt x="412" y="311"/>
                  </a:cubicBezTo>
                  <a:cubicBezTo>
                    <a:pt x="414" y="317"/>
                    <a:pt x="412" y="324"/>
                    <a:pt x="408" y="329"/>
                  </a:cubicBezTo>
                  <a:cubicBezTo>
                    <a:pt x="407" y="330"/>
                    <a:pt x="406" y="331"/>
                    <a:pt x="406" y="332"/>
                  </a:cubicBezTo>
                  <a:cubicBezTo>
                    <a:pt x="405" y="339"/>
                    <a:pt x="401" y="345"/>
                    <a:pt x="395" y="349"/>
                  </a:cubicBezTo>
                  <a:cubicBezTo>
                    <a:pt x="385" y="358"/>
                    <a:pt x="372" y="363"/>
                    <a:pt x="359" y="366"/>
                  </a:cubicBezTo>
                  <a:cubicBezTo>
                    <a:pt x="355" y="367"/>
                    <a:pt x="351" y="368"/>
                    <a:pt x="347" y="369"/>
                  </a:cubicBezTo>
                  <a:cubicBezTo>
                    <a:pt x="341" y="370"/>
                    <a:pt x="334" y="370"/>
                    <a:pt x="327" y="369"/>
                  </a:cubicBezTo>
                  <a:cubicBezTo>
                    <a:pt x="325" y="368"/>
                    <a:pt x="323" y="368"/>
                    <a:pt x="322" y="368"/>
                  </a:cubicBezTo>
                  <a:cubicBezTo>
                    <a:pt x="314" y="369"/>
                    <a:pt x="306" y="368"/>
                    <a:pt x="299" y="366"/>
                  </a:cubicBezTo>
                  <a:cubicBezTo>
                    <a:pt x="298" y="365"/>
                    <a:pt x="297" y="365"/>
                    <a:pt x="296" y="365"/>
                  </a:cubicBezTo>
                  <a:cubicBezTo>
                    <a:pt x="295" y="367"/>
                    <a:pt x="296" y="369"/>
                    <a:pt x="297" y="370"/>
                  </a:cubicBezTo>
                  <a:cubicBezTo>
                    <a:pt x="298" y="376"/>
                    <a:pt x="301" y="381"/>
                    <a:pt x="303" y="386"/>
                  </a:cubicBezTo>
                  <a:cubicBezTo>
                    <a:pt x="303" y="389"/>
                    <a:pt x="304" y="391"/>
                    <a:pt x="304" y="393"/>
                  </a:cubicBezTo>
                  <a:cubicBezTo>
                    <a:pt x="305" y="395"/>
                    <a:pt x="304" y="397"/>
                    <a:pt x="304" y="399"/>
                  </a:cubicBezTo>
                  <a:cubicBezTo>
                    <a:pt x="303" y="401"/>
                    <a:pt x="302" y="402"/>
                    <a:pt x="300" y="403"/>
                  </a:cubicBezTo>
                  <a:cubicBezTo>
                    <a:pt x="293" y="405"/>
                    <a:pt x="286" y="404"/>
                    <a:pt x="280" y="399"/>
                  </a:cubicBezTo>
                  <a:cubicBezTo>
                    <a:pt x="276" y="394"/>
                    <a:pt x="273" y="390"/>
                    <a:pt x="270" y="384"/>
                  </a:cubicBezTo>
                  <a:cubicBezTo>
                    <a:pt x="267" y="377"/>
                    <a:pt x="264" y="370"/>
                    <a:pt x="260" y="363"/>
                  </a:cubicBezTo>
                  <a:cubicBezTo>
                    <a:pt x="255" y="354"/>
                    <a:pt x="249" y="344"/>
                    <a:pt x="244" y="335"/>
                  </a:cubicBezTo>
                  <a:cubicBezTo>
                    <a:pt x="243" y="332"/>
                    <a:pt x="241" y="330"/>
                    <a:pt x="239" y="329"/>
                  </a:cubicBezTo>
                  <a:cubicBezTo>
                    <a:pt x="231" y="322"/>
                    <a:pt x="225" y="315"/>
                    <a:pt x="220" y="305"/>
                  </a:cubicBezTo>
                  <a:cubicBezTo>
                    <a:pt x="220" y="304"/>
                    <a:pt x="219" y="303"/>
                    <a:pt x="218" y="302"/>
                  </a:cubicBezTo>
                  <a:cubicBezTo>
                    <a:pt x="218" y="302"/>
                    <a:pt x="218" y="302"/>
                    <a:pt x="218" y="302"/>
                  </a:cubicBezTo>
                  <a:cubicBezTo>
                    <a:pt x="215" y="302"/>
                    <a:pt x="211" y="303"/>
                    <a:pt x="208" y="303"/>
                  </a:cubicBezTo>
                  <a:cubicBezTo>
                    <a:pt x="202" y="304"/>
                    <a:pt x="195" y="305"/>
                    <a:pt x="189" y="306"/>
                  </a:cubicBezTo>
                  <a:cubicBezTo>
                    <a:pt x="184" y="306"/>
                    <a:pt x="180" y="306"/>
                    <a:pt x="175" y="306"/>
                  </a:cubicBezTo>
                  <a:cubicBezTo>
                    <a:pt x="153" y="306"/>
                    <a:pt x="134" y="300"/>
                    <a:pt x="116" y="286"/>
                  </a:cubicBezTo>
                  <a:cubicBezTo>
                    <a:pt x="112" y="283"/>
                    <a:pt x="108" y="280"/>
                    <a:pt x="103" y="277"/>
                  </a:cubicBezTo>
                  <a:cubicBezTo>
                    <a:pt x="100" y="275"/>
                    <a:pt x="97" y="272"/>
                    <a:pt x="95" y="269"/>
                  </a:cubicBezTo>
                  <a:cubicBezTo>
                    <a:pt x="92" y="266"/>
                    <a:pt x="91" y="262"/>
                    <a:pt x="92" y="258"/>
                  </a:cubicBezTo>
                  <a:cubicBezTo>
                    <a:pt x="92" y="257"/>
                    <a:pt x="91" y="255"/>
                    <a:pt x="91" y="254"/>
                  </a:cubicBezTo>
                  <a:cubicBezTo>
                    <a:pt x="91" y="250"/>
                    <a:pt x="89" y="248"/>
                    <a:pt x="87" y="246"/>
                  </a:cubicBezTo>
                  <a:cubicBezTo>
                    <a:pt x="85" y="244"/>
                    <a:pt x="84" y="241"/>
                    <a:pt x="82" y="238"/>
                  </a:cubicBezTo>
                  <a:cubicBezTo>
                    <a:pt x="77" y="237"/>
                    <a:pt x="73" y="236"/>
                    <a:pt x="68" y="235"/>
                  </a:cubicBezTo>
                  <a:cubicBezTo>
                    <a:pt x="58" y="232"/>
                    <a:pt x="48" y="228"/>
                    <a:pt x="39" y="222"/>
                  </a:cubicBezTo>
                  <a:cubicBezTo>
                    <a:pt x="29" y="215"/>
                    <a:pt x="22" y="206"/>
                    <a:pt x="19" y="194"/>
                  </a:cubicBezTo>
                  <a:cubicBezTo>
                    <a:pt x="18" y="191"/>
                    <a:pt x="16" y="188"/>
                    <a:pt x="14" y="185"/>
                  </a:cubicBezTo>
                  <a:cubicBezTo>
                    <a:pt x="8" y="178"/>
                    <a:pt x="3" y="169"/>
                    <a:pt x="1" y="159"/>
                  </a:cubicBezTo>
                  <a:cubicBezTo>
                    <a:pt x="0" y="154"/>
                    <a:pt x="1" y="150"/>
                    <a:pt x="3" y="145"/>
                  </a:cubicBezTo>
                  <a:cubicBezTo>
                    <a:pt x="3" y="144"/>
                    <a:pt x="4" y="143"/>
                    <a:pt x="4" y="141"/>
                  </a:cubicBezTo>
                  <a:cubicBezTo>
                    <a:pt x="4" y="141"/>
                    <a:pt x="4" y="140"/>
                    <a:pt x="4" y="140"/>
                  </a:cubicBezTo>
                  <a:cubicBezTo>
                    <a:pt x="0" y="136"/>
                    <a:pt x="1" y="131"/>
                    <a:pt x="2" y="126"/>
                  </a:cubicBezTo>
                  <a:cubicBezTo>
                    <a:pt x="2" y="122"/>
                    <a:pt x="4" y="119"/>
                    <a:pt x="5" y="116"/>
                  </a:cubicBezTo>
                  <a:cubicBezTo>
                    <a:pt x="9" y="110"/>
                    <a:pt x="11" y="103"/>
                    <a:pt x="14" y="97"/>
                  </a:cubicBezTo>
                  <a:cubicBezTo>
                    <a:pt x="17" y="90"/>
                    <a:pt x="21" y="84"/>
                    <a:pt x="27" y="79"/>
                  </a:cubicBezTo>
                  <a:cubicBezTo>
                    <a:pt x="36" y="72"/>
                    <a:pt x="44" y="64"/>
                    <a:pt x="51" y="56"/>
                  </a:cubicBezTo>
                  <a:cubicBezTo>
                    <a:pt x="57" y="50"/>
                    <a:pt x="62" y="45"/>
                    <a:pt x="68" y="40"/>
                  </a:cubicBezTo>
                  <a:cubicBezTo>
                    <a:pt x="75" y="36"/>
                    <a:pt x="81" y="32"/>
                    <a:pt x="89" y="31"/>
                  </a:cubicBezTo>
                  <a:cubicBezTo>
                    <a:pt x="94" y="31"/>
                    <a:pt x="98" y="29"/>
                    <a:pt x="102" y="26"/>
                  </a:cubicBezTo>
                  <a:cubicBezTo>
                    <a:pt x="114" y="16"/>
                    <a:pt x="127" y="11"/>
                    <a:pt x="142" y="9"/>
                  </a:cubicBezTo>
                  <a:cubicBezTo>
                    <a:pt x="151" y="7"/>
                    <a:pt x="160" y="7"/>
                    <a:pt x="168" y="8"/>
                  </a:cubicBezTo>
                  <a:cubicBezTo>
                    <a:pt x="170" y="8"/>
                    <a:pt x="170" y="8"/>
                    <a:pt x="171" y="8"/>
                  </a:cubicBezTo>
                  <a:cubicBezTo>
                    <a:pt x="181" y="4"/>
                    <a:pt x="191" y="2"/>
                    <a:pt x="201" y="2"/>
                  </a:cubicBezTo>
                  <a:cubicBezTo>
                    <a:pt x="207" y="2"/>
                    <a:pt x="212" y="2"/>
                    <a:pt x="217" y="3"/>
                  </a:cubicBezTo>
                  <a:cubicBezTo>
                    <a:pt x="220" y="4"/>
                    <a:pt x="223" y="3"/>
                    <a:pt x="226" y="2"/>
                  </a:cubicBezTo>
                  <a:cubicBezTo>
                    <a:pt x="233" y="1"/>
                    <a:pt x="240" y="0"/>
                    <a:pt x="247" y="1"/>
                  </a:cubicBezTo>
                  <a:cubicBezTo>
                    <a:pt x="255" y="1"/>
                    <a:pt x="263" y="3"/>
                    <a:pt x="270" y="7"/>
                  </a:cubicBezTo>
                  <a:cubicBezTo>
                    <a:pt x="274" y="8"/>
                    <a:pt x="277" y="9"/>
                    <a:pt x="281" y="9"/>
                  </a:cubicBezTo>
                  <a:cubicBezTo>
                    <a:pt x="291" y="9"/>
                    <a:pt x="301" y="10"/>
                    <a:pt x="311" y="14"/>
                  </a:cubicBezTo>
                  <a:cubicBezTo>
                    <a:pt x="320" y="17"/>
                    <a:pt x="328" y="19"/>
                    <a:pt x="337" y="22"/>
                  </a:cubicBezTo>
                  <a:cubicBezTo>
                    <a:pt x="351" y="26"/>
                    <a:pt x="365" y="33"/>
                    <a:pt x="377" y="42"/>
                  </a:cubicBezTo>
                  <a:cubicBezTo>
                    <a:pt x="380" y="45"/>
                    <a:pt x="384" y="49"/>
                    <a:pt x="387" y="53"/>
                  </a:cubicBezTo>
                  <a:cubicBezTo>
                    <a:pt x="390" y="57"/>
                    <a:pt x="394" y="61"/>
                    <a:pt x="398" y="66"/>
                  </a:cubicBezTo>
                  <a:cubicBezTo>
                    <a:pt x="400" y="68"/>
                    <a:pt x="401" y="71"/>
                    <a:pt x="402" y="74"/>
                  </a:cubicBezTo>
                  <a:cubicBezTo>
                    <a:pt x="403" y="76"/>
                    <a:pt x="404" y="77"/>
                    <a:pt x="406" y="77"/>
                  </a:cubicBezTo>
                  <a:cubicBezTo>
                    <a:pt x="417" y="84"/>
                    <a:pt x="425" y="92"/>
                    <a:pt x="431" y="104"/>
                  </a:cubicBezTo>
                  <a:cubicBezTo>
                    <a:pt x="434" y="110"/>
                    <a:pt x="435" y="117"/>
                    <a:pt x="436"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7" name="Freeform 8">
              <a:extLst>
                <a:ext uri="{FF2B5EF4-FFF2-40B4-BE49-F238E27FC236}">
                  <a16:creationId xmlns:a16="http://schemas.microsoft.com/office/drawing/2014/main" id="{A6935EFC-940F-493E-9E99-52B58CF17176}"/>
                </a:ext>
              </a:extLst>
            </p:cNvPr>
            <p:cNvSpPr>
              <a:spLocks/>
            </p:cNvSpPr>
            <p:nvPr/>
          </p:nvSpPr>
          <p:spPr bwMode="auto">
            <a:xfrm>
              <a:off x="7170969" y="5111211"/>
              <a:ext cx="41355" cy="169384"/>
            </a:xfrm>
            <a:custGeom>
              <a:avLst/>
              <a:gdLst>
                <a:gd name="T0" fmla="*/ 31 w 31"/>
                <a:gd name="T1" fmla="*/ 32 h 126"/>
                <a:gd name="T2" fmla="*/ 28 w 31"/>
                <a:gd name="T3" fmla="*/ 48 h 126"/>
                <a:gd name="T4" fmla="*/ 12 w 31"/>
                <a:gd name="T5" fmla="*/ 117 h 126"/>
                <a:gd name="T6" fmla="*/ 12 w 31"/>
                <a:gd name="T7" fmla="*/ 120 h 126"/>
                <a:gd name="T8" fmla="*/ 8 w 31"/>
                <a:gd name="T9" fmla="*/ 124 h 126"/>
                <a:gd name="T10" fmla="*/ 1 w 31"/>
                <a:gd name="T11" fmla="*/ 122 h 126"/>
                <a:gd name="T12" fmla="*/ 0 w 31"/>
                <a:gd name="T13" fmla="*/ 108 h 126"/>
                <a:gd name="T14" fmla="*/ 0 w 31"/>
                <a:gd name="T15" fmla="*/ 94 h 126"/>
                <a:gd name="T16" fmla="*/ 0 w 31"/>
                <a:gd name="T17" fmla="*/ 86 h 126"/>
                <a:gd name="T18" fmla="*/ 0 w 31"/>
                <a:gd name="T19" fmla="*/ 15 h 126"/>
                <a:gd name="T20" fmla="*/ 2 w 31"/>
                <a:gd name="T21" fmla="*/ 6 h 126"/>
                <a:gd name="T22" fmla="*/ 13 w 31"/>
                <a:gd name="T23" fmla="*/ 2 h 126"/>
                <a:gd name="T24" fmla="*/ 26 w 31"/>
                <a:gd name="T25" fmla="*/ 12 h 126"/>
                <a:gd name="T26" fmla="*/ 31 w 31"/>
                <a:gd name="T2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6">
                  <a:moveTo>
                    <a:pt x="31" y="32"/>
                  </a:moveTo>
                  <a:cubicBezTo>
                    <a:pt x="31" y="37"/>
                    <a:pt x="30" y="43"/>
                    <a:pt x="28" y="48"/>
                  </a:cubicBezTo>
                  <a:cubicBezTo>
                    <a:pt x="23" y="71"/>
                    <a:pt x="18" y="94"/>
                    <a:pt x="12" y="117"/>
                  </a:cubicBezTo>
                  <a:cubicBezTo>
                    <a:pt x="12" y="118"/>
                    <a:pt x="12" y="119"/>
                    <a:pt x="12" y="120"/>
                  </a:cubicBezTo>
                  <a:cubicBezTo>
                    <a:pt x="11" y="122"/>
                    <a:pt x="10" y="123"/>
                    <a:pt x="8" y="124"/>
                  </a:cubicBezTo>
                  <a:cubicBezTo>
                    <a:pt x="5" y="126"/>
                    <a:pt x="2" y="125"/>
                    <a:pt x="1" y="122"/>
                  </a:cubicBezTo>
                  <a:cubicBezTo>
                    <a:pt x="0" y="117"/>
                    <a:pt x="0" y="113"/>
                    <a:pt x="0" y="108"/>
                  </a:cubicBezTo>
                  <a:cubicBezTo>
                    <a:pt x="1" y="104"/>
                    <a:pt x="1" y="99"/>
                    <a:pt x="0" y="94"/>
                  </a:cubicBezTo>
                  <a:cubicBezTo>
                    <a:pt x="0" y="91"/>
                    <a:pt x="0" y="89"/>
                    <a:pt x="0" y="86"/>
                  </a:cubicBezTo>
                  <a:cubicBezTo>
                    <a:pt x="0" y="62"/>
                    <a:pt x="0" y="39"/>
                    <a:pt x="0" y="15"/>
                  </a:cubicBezTo>
                  <a:cubicBezTo>
                    <a:pt x="0" y="12"/>
                    <a:pt x="0" y="9"/>
                    <a:pt x="2" y="6"/>
                  </a:cubicBezTo>
                  <a:cubicBezTo>
                    <a:pt x="4" y="1"/>
                    <a:pt x="8" y="0"/>
                    <a:pt x="13" y="2"/>
                  </a:cubicBezTo>
                  <a:cubicBezTo>
                    <a:pt x="19" y="3"/>
                    <a:pt x="23" y="7"/>
                    <a:pt x="26" y="12"/>
                  </a:cubicBezTo>
                  <a:cubicBezTo>
                    <a:pt x="29" y="18"/>
                    <a:pt x="31" y="24"/>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8" name="Freeform 9">
              <a:extLst>
                <a:ext uri="{FF2B5EF4-FFF2-40B4-BE49-F238E27FC236}">
                  <a16:creationId xmlns:a16="http://schemas.microsoft.com/office/drawing/2014/main" id="{90ADCFD1-7FD4-4CC6-A89E-CF02894BFC19}"/>
                </a:ext>
              </a:extLst>
            </p:cNvPr>
            <p:cNvSpPr>
              <a:spLocks/>
            </p:cNvSpPr>
            <p:nvPr/>
          </p:nvSpPr>
          <p:spPr bwMode="auto">
            <a:xfrm>
              <a:off x="7963503" y="5111211"/>
              <a:ext cx="44753" cy="169384"/>
            </a:xfrm>
            <a:custGeom>
              <a:avLst/>
              <a:gdLst>
                <a:gd name="T0" fmla="*/ 32 w 33"/>
                <a:gd name="T1" fmla="*/ 52 h 126"/>
                <a:gd name="T2" fmla="*/ 32 w 33"/>
                <a:gd name="T3" fmla="*/ 86 h 126"/>
                <a:gd name="T4" fmla="*/ 32 w 33"/>
                <a:gd name="T5" fmla="*/ 99 h 126"/>
                <a:gd name="T6" fmla="*/ 32 w 33"/>
                <a:gd name="T7" fmla="*/ 109 h 126"/>
                <a:gd name="T8" fmla="*/ 31 w 33"/>
                <a:gd name="T9" fmla="*/ 121 h 126"/>
                <a:gd name="T10" fmla="*/ 24 w 33"/>
                <a:gd name="T11" fmla="*/ 124 h 126"/>
                <a:gd name="T12" fmla="*/ 20 w 33"/>
                <a:gd name="T13" fmla="*/ 117 h 126"/>
                <a:gd name="T14" fmla="*/ 16 w 33"/>
                <a:gd name="T15" fmla="*/ 98 h 126"/>
                <a:gd name="T16" fmla="*/ 2 w 33"/>
                <a:gd name="T17" fmla="*/ 38 h 126"/>
                <a:gd name="T18" fmla="*/ 10 w 33"/>
                <a:gd name="T19" fmla="*/ 7 h 126"/>
                <a:gd name="T20" fmla="*/ 20 w 33"/>
                <a:gd name="T21" fmla="*/ 1 h 126"/>
                <a:gd name="T22" fmla="*/ 30 w 33"/>
                <a:gd name="T23" fmla="*/ 5 h 126"/>
                <a:gd name="T24" fmla="*/ 32 w 33"/>
                <a:gd name="T25" fmla="*/ 15 h 126"/>
                <a:gd name="T26" fmla="*/ 32 w 33"/>
                <a:gd name="T27" fmla="*/ 52 h 126"/>
                <a:gd name="T28" fmla="*/ 32 w 33"/>
                <a:gd name="T2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26">
                  <a:moveTo>
                    <a:pt x="32" y="52"/>
                  </a:moveTo>
                  <a:cubicBezTo>
                    <a:pt x="32" y="64"/>
                    <a:pt x="32" y="75"/>
                    <a:pt x="32" y="86"/>
                  </a:cubicBezTo>
                  <a:cubicBezTo>
                    <a:pt x="32" y="91"/>
                    <a:pt x="31" y="95"/>
                    <a:pt x="32" y="99"/>
                  </a:cubicBezTo>
                  <a:cubicBezTo>
                    <a:pt x="32" y="102"/>
                    <a:pt x="32" y="106"/>
                    <a:pt x="32" y="109"/>
                  </a:cubicBezTo>
                  <a:cubicBezTo>
                    <a:pt x="33" y="113"/>
                    <a:pt x="32" y="117"/>
                    <a:pt x="31" y="121"/>
                  </a:cubicBezTo>
                  <a:cubicBezTo>
                    <a:pt x="30" y="125"/>
                    <a:pt x="27" y="126"/>
                    <a:pt x="24" y="124"/>
                  </a:cubicBezTo>
                  <a:cubicBezTo>
                    <a:pt x="21" y="122"/>
                    <a:pt x="21" y="120"/>
                    <a:pt x="20" y="117"/>
                  </a:cubicBezTo>
                  <a:cubicBezTo>
                    <a:pt x="19" y="111"/>
                    <a:pt x="17" y="104"/>
                    <a:pt x="16" y="98"/>
                  </a:cubicBezTo>
                  <a:cubicBezTo>
                    <a:pt x="11" y="78"/>
                    <a:pt x="6" y="58"/>
                    <a:pt x="2" y="38"/>
                  </a:cubicBezTo>
                  <a:cubicBezTo>
                    <a:pt x="0" y="27"/>
                    <a:pt x="2" y="16"/>
                    <a:pt x="10" y="7"/>
                  </a:cubicBezTo>
                  <a:cubicBezTo>
                    <a:pt x="13" y="5"/>
                    <a:pt x="16" y="2"/>
                    <a:pt x="20" y="1"/>
                  </a:cubicBezTo>
                  <a:cubicBezTo>
                    <a:pt x="24" y="0"/>
                    <a:pt x="28" y="1"/>
                    <a:pt x="30" y="5"/>
                  </a:cubicBezTo>
                  <a:cubicBezTo>
                    <a:pt x="32" y="8"/>
                    <a:pt x="32" y="12"/>
                    <a:pt x="32" y="15"/>
                  </a:cubicBezTo>
                  <a:cubicBezTo>
                    <a:pt x="32" y="27"/>
                    <a:pt x="32" y="40"/>
                    <a:pt x="32" y="52"/>
                  </a:cubicBezTo>
                  <a:cubicBezTo>
                    <a:pt x="32" y="52"/>
                    <a:pt x="32" y="52"/>
                    <a:pt x="32"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9" name="Freeform 10">
              <a:extLst>
                <a:ext uri="{FF2B5EF4-FFF2-40B4-BE49-F238E27FC236}">
                  <a16:creationId xmlns:a16="http://schemas.microsoft.com/office/drawing/2014/main" id="{52C6940F-2064-42E0-BD3C-090A8C2EA4AB}"/>
                </a:ext>
              </a:extLst>
            </p:cNvPr>
            <p:cNvSpPr>
              <a:spLocks/>
            </p:cNvSpPr>
            <p:nvPr/>
          </p:nvSpPr>
          <p:spPr bwMode="auto">
            <a:xfrm>
              <a:off x="7928947" y="5159930"/>
              <a:ext cx="54951" cy="134261"/>
            </a:xfrm>
            <a:custGeom>
              <a:avLst/>
              <a:gdLst>
                <a:gd name="T0" fmla="*/ 41 w 41"/>
                <a:gd name="T1" fmla="*/ 86 h 100"/>
                <a:gd name="T2" fmla="*/ 33 w 41"/>
                <a:gd name="T3" fmla="*/ 98 h 100"/>
                <a:gd name="T4" fmla="*/ 26 w 41"/>
                <a:gd name="T5" fmla="*/ 96 h 100"/>
                <a:gd name="T6" fmla="*/ 23 w 41"/>
                <a:gd name="T7" fmla="*/ 90 h 100"/>
                <a:gd name="T8" fmla="*/ 15 w 41"/>
                <a:gd name="T9" fmla="*/ 71 h 100"/>
                <a:gd name="T10" fmla="*/ 2 w 41"/>
                <a:gd name="T11" fmla="*/ 31 h 100"/>
                <a:gd name="T12" fmla="*/ 4 w 41"/>
                <a:gd name="T13" fmla="*/ 7 h 100"/>
                <a:gd name="T14" fmla="*/ 10 w 41"/>
                <a:gd name="T15" fmla="*/ 1 h 100"/>
                <a:gd name="T16" fmla="*/ 18 w 41"/>
                <a:gd name="T17" fmla="*/ 2 h 100"/>
                <a:gd name="T18" fmla="*/ 22 w 41"/>
                <a:gd name="T19" fmla="*/ 10 h 100"/>
                <a:gd name="T20" fmla="*/ 30 w 41"/>
                <a:gd name="T21" fmla="*/ 39 h 100"/>
                <a:gd name="T22" fmla="*/ 40 w 41"/>
                <a:gd name="T23" fmla="*/ 82 h 100"/>
                <a:gd name="T24" fmla="*/ 41 w 41"/>
                <a:gd name="T25"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00">
                  <a:moveTo>
                    <a:pt x="41" y="86"/>
                  </a:moveTo>
                  <a:cubicBezTo>
                    <a:pt x="41" y="91"/>
                    <a:pt x="38" y="95"/>
                    <a:pt x="33" y="98"/>
                  </a:cubicBezTo>
                  <a:cubicBezTo>
                    <a:pt x="31" y="100"/>
                    <a:pt x="28" y="99"/>
                    <a:pt x="26" y="96"/>
                  </a:cubicBezTo>
                  <a:cubicBezTo>
                    <a:pt x="25" y="95"/>
                    <a:pt x="23" y="92"/>
                    <a:pt x="23" y="90"/>
                  </a:cubicBezTo>
                  <a:cubicBezTo>
                    <a:pt x="20" y="84"/>
                    <a:pt x="17" y="78"/>
                    <a:pt x="15" y="71"/>
                  </a:cubicBezTo>
                  <a:cubicBezTo>
                    <a:pt x="10" y="58"/>
                    <a:pt x="6" y="44"/>
                    <a:pt x="2" y="31"/>
                  </a:cubicBezTo>
                  <a:cubicBezTo>
                    <a:pt x="0" y="23"/>
                    <a:pt x="0" y="15"/>
                    <a:pt x="4" y="7"/>
                  </a:cubicBezTo>
                  <a:cubicBezTo>
                    <a:pt x="5" y="5"/>
                    <a:pt x="7" y="2"/>
                    <a:pt x="10" y="1"/>
                  </a:cubicBezTo>
                  <a:cubicBezTo>
                    <a:pt x="13" y="0"/>
                    <a:pt x="15" y="0"/>
                    <a:pt x="18" y="2"/>
                  </a:cubicBezTo>
                  <a:cubicBezTo>
                    <a:pt x="20" y="4"/>
                    <a:pt x="21" y="7"/>
                    <a:pt x="22" y="10"/>
                  </a:cubicBezTo>
                  <a:cubicBezTo>
                    <a:pt x="25" y="20"/>
                    <a:pt x="28" y="29"/>
                    <a:pt x="30" y="39"/>
                  </a:cubicBezTo>
                  <a:cubicBezTo>
                    <a:pt x="34" y="53"/>
                    <a:pt x="37" y="67"/>
                    <a:pt x="40" y="82"/>
                  </a:cubicBezTo>
                  <a:cubicBezTo>
                    <a:pt x="41" y="83"/>
                    <a:pt x="41" y="84"/>
                    <a:pt x="41"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0" name="Freeform 11">
              <a:extLst>
                <a:ext uri="{FF2B5EF4-FFF2-40B4-BE49-F238E27FC236}">
                  <a16:creationId xmlns:a16="http://schemas.microsoft.com/office/drawing/2014/main" id="{3ED6D707-3759-4C94-A7B6-8EC778E64D03}"/>
                </a:ext>
              </a:extLst>
            </p:cNvPr>
            <p:cNvSpPr>
              <a:spLocks/>
            </p:cNvSpPr>
            <p:nvPr/>
          </p:nvSpPr>
          <p:spPr bwMode="auto">
            <a:xfrm>
              <a:off x="7193629" y="5159930"/>
              <a:ext cx="54951" cy="134261"/>
            </a:xfrm>
            <a:custGeom>
              <a:avLst/>
              <a:gdLst>
                <a:gd name="T0" fmla="*/ 41 w 41"/>
                <a:gd name="T1" fmla="*/ 21 h 100"/>
                <a:gd name="T2" fmla="*/ 38 w 41"/>
                <a:gd name="T3" fmla="*/ 36 h 100"/>
                <a:gd name="T4" fmla="*/ 21 w 41"/>
                <a:gd name="T5" fmla="*/ 84 h 100"/>
                <a:gd name="T6" fmla="*/ 16 w 41"/>
                <a:gd name="T7" fmla="*/ 96 h 100"/>
                <a:gd name="T8" fmla="*/ 6 w 41"/>
                <a:gd name="T9" fmla="*/ 97 h 100"/>
                <a:gd name="T10" fmla="*/ 1 w 41"/>
                <a:gd name="T11" fmla="*/ 81 h 100"/>
                <a:gd name="T12" fmla="*/ 15 w 41"/>
                <a:gd name="T13" fmla="*/ 22 h 100"/>
                <a:gd name="T14" fmla="*/ 19 w 41"/>
                <a:gd name="T15" fmla="*/ 10 h 100"/>
                <a:gd name="T16" fmla="*/ 24 w 41"/>
                <a:gd name="T17" fmla="*/ 2 h 100"/>
                <a:gd name="T18" fmla="*/ 31 w 41"/>
                <a:gd name="T19" fmla="*/ 1 h 100"/>
                <a:gd name="T20" fmla="*/ 37 w 41"/>
                <a:gd name="T21" fmla="*/ 7 h 100"/>
                <a:gd name="T22" fmla="*/ 41 w 41"/>
                <a:gd name="T2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0">
                  <a:moveTo>
                    <a:pt x="41" y="21"/>
                  </a:moveTo>
                  <a:cubicBezTo>
                    <a:pt x="41" y="26"/>
                    <a:pt x="39" y="31"/>
                    <a:pt x="38" y="36"/>
                  </a:cubicBezTo>
                  <a:cubicBezTo>
                    <a:pt x="33" y="52"/>
                    <a:pt x="27" y="68"/>
                    <a:pt x="21" y="84"/>
                  </a:cubicBezTo>
                  <a:cubicBezTo>
                    <a:pt x="20" y="88"/>
                    <a:pt x="18" y="92"/>
                    <a:pt x="16" y="96"/>
                  </a:cubicBezTo>
                  <a:cubicBezTo>
                    <a:pt x="13" y="99"/>
                    <a:pt x="10" y="100"/>
                    <a:pt x="6" y="97"/>
                  </a:cubicBezTo>
                  <a:cubicBezTo>
                    <a:pt x="1" y="93"/>
                    <a:pt x="0" y="88"/>
                    <a:pt x="1" y="81"/>
                  </a:cubicBezTo>
                  <a:cubicBezTo>
                    <a:pt x="5" y="61"/>
                    <a:pt x="10" y="41"/>
                    <a:pt x="15" y="22"/>
                  </a:cubicBezTo>
                  <a:cubicBezTo>
                    <a:pt x="17" y="18"/>
                    <a:pt x="18" y="14"/>
                    <a:pt x="19" y="10"/>
                  </a:cubicBezTo>
                  <a:cubicBezTo>
                    <a:pt x="20" y="7"/>
                    <a:pt x="21" y="4"/>
                    <a:pt x="24" y="2"/>
                  </a:cubicBezTo>
                  <a:cubicBezTo>
                    <a:pt x="26" y="0"/>
                    <a:pt x="28" y="0"/>
                    <a:pt x="31" y="1"/>
                  </a:cubicBezTo>
                  <a:cubicBezTo>
                    <a:pt x="34" y="2"/>
                    <a:pt x="36" y="4"/>
                    <a:pt x="37" y="7"/>
                  </a:cubicBezTo>
                  <a:cubicBezTo>
                    <a:pt x="40" y="11"/>
                    <a:pt x="41" y="16"/>
                    <a:pt x="41"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1" name="Freeform 12">
              <a:extLst>
                <a:ext uri="{FF2B5EF4-FFF2-40B4-BE49-F238E27FC236}">
                  <a16:creationId xmlns:a16="http://schemas.microsoft.com/office/drawing/2014/main" id="{D3212847-EAB6-4ADF-AAA4-E2A9BF2F0C76}"/>
                </a:ext>
              </a:extLst>
            </p:cNvPr>
            <p:cNvSpPr>
              <a:spLocks/>
            </p:cNvSpPr>
            <p:nvPr/>
          </p:nvSpPr>
          <p:spPr bwMode="auto">
            <a:xfrm>
              <a:off x="7220821" y="5210915"/>
              <a:ext cx="52118" cy="106502"/>
            </a:xfrm>
            <a:custGeom>
              <a:avLst/>
              <a:gdLst>
                <a:gd name="T0" fmla="*/ 39 w 39"/>
                <a:gd name="T1" fmla="*/ 14 h 79"/>
                <a:gd name="T2" fmla="*/ 34 w 39"/>
                <a:gd name="T3" fmla="*/ 33 h 79"/>
                <a:gd name="T4" fmla="*/ 18 w 39"/>
                <a:gd name="T5" fmla="*/ 62 h 79"/>
                <a:gd name="T6" fmla="*/ 12 w 39"/>
                <a:gd name="T7" fmla="*/ 73 h 79"/>
                <a:gd name="T8" fmla="*/ 3 w 39"/>
                <a:gd name="T9" fmla="*/ 74 h 79"/>
                <a:gd name="T10" fmla="*/ 0 w 39"/>
                <a:gd name="T11" fmla="*/ 63 h 79"/>
                <a:gd name="T12" fmla="*/ 10 w 39"/>
                <a:gd name="T13" fmla="*/ 30 h 79"/>
                <a:gd name="T14" fmla="*/ 19 w 39"/>
                <a:gd name="T15" fmla="*/ 12 h 79"/>
                <a:gd name="T16" fmla="*/ 23 w 39"/>
                <a:gd name="T17" fmla="*/ 5 h 79"/>
                <a:gd name="T18" fmla="*/ 36 w 39"/>
                <a:gd name="T19" fmla="*/ 5 h 79"/>
                <a:gd name="T20" fmla="*/ 39 w 39"/>
                <a:gd name="T2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9">
                  <a:moveTo>
                    <a:pt x="39" y="14"/>
                  </a:moveTo>
                  <a:cubicBezTo>
                    <a:pt x="38" y="21"/>
                    <a:pt x="36" y="27"/>
                    <a:pt x="34" y="33"/>
                  </a:cubicBezTo>
                  <a:cubicBezTo>
                    <a:pt x="29" y="43"/>
                    <a:pt x="23" y="53"/>
                    <a:pt x="18" y="62"/>
                  </a:cubicBezTo>
                  <a:cubicBezTo>
                    <a:pt x="16" y="66"/>
                    <a:pt x="14" y="69"/>
                    <a:pt x="12" y="73"/>
                  </a:cubicBezTo>
                  <a:cubicBezTo>
                    <a:pt x="10" y="79"/>
                    <a:pt x="5" y="77"/>
                    <a:pt x="3" y="74"/>
                  </a:cubicBezTo>
                  <a:cubicBezTo>
                    <a:pt x="0" y="71"/>
                    <a:pt x="0" y="67"/>
                    <a:pt x="0" y="63"/>
                  </a:cubicBezTo>
                  <a:cubicBezTo>
                    <a:pt x="1" y="51"/>
                    <a:pt x="5" y="41"/>
                    <a:pt x="10" y="30"/>
                  </a:cubicBezTo>
                  <a:cubicBezTo>
                    <a:pt x="13" y="24"/>
                    <a:pt x="16" y="18"/>
                    <a:pt x="19" y="12"/>
                  </a:cubicBezTo>
                  <a:cubicBezTo>
                    <a:pt x="20" y="9"/>
                    <a:pt x="22" y="7"/>
                    <a:pt x="23" y="5"/>
                  </a:cubicBezTo>
                  <a:cubicBezTo>
                    <a:pt x="27" y="0"/>
                    <a:pt x="33" y="0"/>
                    <a:pt x="36" y="5"/>
                  </a:cubicBezTo>
                  <a:cubicBezTo>
                    <a:pt x="38" y="8"/>
                    <a:pt x="39" y="11"/>
                    <a:pt x="3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13">
              <a:extLst>
                <a:ext uri="{FF2B5EF4-FFF2-40B4-BE49-F238E27FC236}">
                  <a16:creationId xmlns:a16="http://schemas.microsoft.com/office/drawing/2014/main" id="{4784D544-402C-415E-8096-17F3692F02A3}"/>
                </a:ext>
              </a:extLst>
            </p:cNvPr>
            <p:cNvSpPr>
              <a:spLocks/>
            </p:cNvSpPr>
            <p:nvPr/>
          </p:nvSpPr>
          <p:spPr bwMode="auto">
            <a:xfrm>
              <a:off x="7904588" y="5212048"/>
              <a:ext cx="52685" cy="103670"/>
            </a:xfrm>
            <a:custGeom>
              <a:avLst/>
              <a:gdLst>
                <a:gd name="T0" fmla="*/ 10 w 39"/>
                <a:gd name="T1" fmla="*/ 0 h 77"/>
                <a:gd name="T2" fmla="*/ 16 w 39"/>
                <a:gd name="T3" fmla="*/ 3 h 77"/>
                <a:gd name="T4" fmla="*/ 19 w 39"/>
                <a:gd name="T5" fmla="*/ 9 h 77"/>
                <a:gd name="T6" fmla="*/ 35 w 39"/>
                <a:gd name="T7" fmla="*/ 44 h 77"/>
                <a:gd name="T8" fmla="*/ 39 w 39"/>
                <a:gd name="T9" fmla="*/ 63 h 77"/>
                <a:gd name="T10" fmla="*/ 38 w 39"/>
                <a:gd name="T11" fmla="*/ 72 h 77"/>
                <a:gd name="T12" fmla="*/ 35 w 39"/>
                <a:gd name="T13" fmla="*/ 75 h 77"/>
                <a:gd name="T14" fmla="*/ 28 w 39"/>
                <a:gd name="T15" fmla="*/ 73 h 77"/>
                <a:gd name="T16" fmla="*/ 20 w 39"/>
                <a:gd name="T17" fmla="*/ 59 h 77"/>
                <a:gd name="T18" fmla="*/ 11 w 39"/>
                <a:gd name="T19" fmla="*/ 42 h 77"/>
                <a:gd name="T20" fmla="*/ 1 w 39"/>
                <a:gd name="T21" fmla="*/ 18 h 77"/>
                <a:gd name="T22" fmla="*/ 3 w 39"/>
                <a:gd name="T23" fmla="*/ 4 h 77"/>
                <a:gd name="T24" fmla="*/ 10 w 3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7">
                  <a:moveTo>
                    <a:pt x="10" y="0"/>
                  </a:moveTo>
                  <a:cubicBezTo>
                    <a:pt x="12" y="0"/>
                    <a:pt x="14" y="1"/>
                    <a:pt x="16" y="3"/>
                  </a:cubicBezTo>
                  <a:cubicBezTo>
                    <a:pt x="17" y="5"/>
                    <a:pt x="18" y="7"/>
                    <a:pt x="19" y="9"/>
                  </a:cubicBezTo>
                  <a:cubicBezTo>
                    <a:pt x="25" y="20"/>
                    <a:pt x="31" y="32"/>
                    <a:pt x="35" y="44"/>
                  </a:cubicBezTo>
                  <a:cubicBezTo>
                    <a:pt x="37" y="50"/>
                    <a:pt x="39" y="56"/>
                    <a:pt x="39" y="63"/>
                  </a:cubicBezTo>
                  <a:cubicBezTo>
                    <a:pt x="39" y="66"/>
                    <a:pt x="39" y="69"/>
                    <a:pt x="38" y="72"/>
                  </a:cubicBezTo>
                  <a:cubicBezTo>
                    <a:pt x="37" y="73"/>
                    <a:pt x="36" y="74"/>
                    <a:pt x="35" y="75"/>
                  </a:cubicBezTo>
                  <a:cubicBezTo>
                    <a:pt x="32" y="77"/>
                    <a:pt x="29" y="76"/>
                    <a:pt x="28" y="73"/>
                  </a:cubicBezTo>
                  <a:cubicBezTo>
                    <a:pt x="25" y="68"/>
                    <a:pt x="23" y="64"/>
                    <a:pt x="20" y="59"/>
                  </a:cubicBezTo>
                  <a:cubicBezTo>
                    <a:pt x="17" y="53"/>
                    <a:pt x="14" y="48"/>
                    <a:pt x="11" y="42"/>
                  </a:cubicBezTo>
                  <a:cubicBezTo>
                    <a:pt x="7" y="34"/>
                    <a:pt x="3" y="26"/>
                    <a:pt x="1" y="18"/>
                  </a:cubicBezTo>
                  <a:cubicBezTo>
                    <a:pt x="0" y="13"/>
                    <a:pt x="0" y="8"/>
                    <a:pt x="3" y="4"/>
                  </a:cubicBezTo>
                  <a:cubicBezTo>
                    <a:pt x="5" y="2"/>
                    <a:pt x="7"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Oval 62">
            <a:extLst>
              <a:ext uri="{FF2B5EF4-FFF2-40B4-BE49-F238E27FC236}">
                <a16:creationId xmlns:a16="http://schemas.microsoft.com/office/drawing/2014/main" id="{3BC5B823-8012-46E7-A6E1-ACB753AA7A99}"/>
              </a:ext>
            </a:extLst>
          </p:cNvPr>
          <p:cNvSpPr>
            <a:spLocks noChangeAspect="1"/>
          </p:cNvSpPr>
          <p:nvPr/>
        </p:nvSpPr>
        <p:spPr>
          <a:xfrm>
            <a:off x="9595803"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descr="A close up of a logo&#10;&#10;Description automatically generated">
            <a:extLst>
              <a:ext uri="{FF2B5EF4-FFF2-40B4-BE49-F238E27FC236}">
                <a16:creationId xmlns:a16="http://schemas.microsoft.com/office/drawing/2014/main" id="{978C6FF5-8E62-4916-B140-D9358D860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8623" y="4453429"/>
            <a:ext cx="813132" cy="602959"/>
          </a:xfrm>
          <a:prstGeom prst="rect">
            <a:avLst/>
          </a:prstGeom>
        </p:spPr>
      </p:pic>
      <p:sp>
        <p:nvSpPr>
          <p:cNvPr id="65" name="TextBox 64">
            <a:extLst>
              <a:ext uri="{FF2B5EF4-FFF2-40B4-BE49-F238E27FC236}">
                <a16:creationId xmlns:a16="http://schemas.microsoft.com/office/drawing/2014/main" id="{86F6715F-8566-4AF9-B83F-2B3D7360E79F}"/>
              </a:ext>
            </a:extLst>
          </p:cNvPr>
          <p:cNvSpPr txBox="1"/>
          <p:nvPr/>
        </p:nvSpPr>
        <p:spPr>
          <a:xfrm>
            <a:off x="9375711" y="5447548"/>
            <a:ext cx="1778957" cy="738664"/>
          </a:xfrm>
          <a:prstGeom prst="rect">
            <a:avLst/>
          </a:prstGeom>
          <a:noFill/>
        </p:spPr>
        <p:txBody>
          <a:bodyPr wrap="square" tIns="91440" bIns="91440" rtlCol="0" anchor="ctr">
            <a:spAutoFit/>
          </a:bodyPr>
          <a:lstStyle/>
          <a:p>
            <a:pPr algn="ctr"/>
            <a:r>
              <a:rPr lang="en-US">
                <a:solidFill>
                  <a:schemeClr val="bg1"/>
                </a:solidFill>
              </a:rPr>
              <a:t>Summary &amp; </a:t>
            </a:r>
          </a:p>
          <a:p>
            <a:pPr algn="ctr"/>
            <a:r>
              <a:rPr lang="en-US">
                <a:solidFill>
                  <a:schemeClr val="bg1"/>
                </a:solidFill>
              </a:rPr>
              <a:t>Final Challenge </a:t>
            </a:r>
          </a:p>
        </p:txBody>
      </p:sp>
      <p:sp>
        <p:nvSpPr>
          <p:cNvPr id="66" name="TextBox 65">
            <a:extLst>
              <a:ext uri="{FF2B5EF4-FFF2-40B4-BE49-F238E27FC236}">
                <a16:creationId xmlns:a16="http://schemas.microsoft.com/office/drawing/2014/main" id="{2C1AA7B0-A878-4459-8F16-48C15126404F}"/>
              </a:ext>
            </a:extLst>
          </p:cNvPr>
          <p:cNvSpPr txBox="1"/>
          <p:nvPr/>
        </p:nvSpPr>
        <p:spPr>
          <a:xfrm>
            <a:off x="1034285" y="5447548"/>
            <a:ext cx="1568861" cy="738664"/>
          </a:xfrm>
          <a:prstGeom prst="rect">
            <a:avLst/>
          </a:prstGeom>
          <a:noFill/>
        </p:spPr>
        <p:txBody>
          <a:bodyPr wrap="square" tIns="91440" bIns="91440" rtlCol="0" anchor="ctr">
            <a:spAutoFit/>
          </a:bodyPr>
          <a:lstStyle/>
          <a:p>
            <a:pPr lvl="0" algn="ctr"/>
            <a:r>
              <a:rPr lang="en-US" dirty="0">
                <a:solidFill>
                  <a:schemeClr val="bg1"/>
                </a:solidFill>
              </a:rPr>
              <a:t>Infection Control </a:t>
            </a:r>
          </a:p>
        </p:txBody>
      </p:sp>
      <p:sp>
        <p:nvSpPr>
          <p:cNvPr id="67" name="Oval 66">
            <a:extLst>
              <a:ext uri="{FF2B5EF4-FFF2-40B4-BE49-F238E27FC236}">
                <a16:creationId xmlns:a16="http://schemas.microsoft.com/office/drawing/2014/main" id="{56967783-D88E-460A-931F-5533A306FBB8}"/>
              </a:ext>
            </a:extLst>
          </p:cNvPr>
          <p:cNvSpPr>
            <a:spLocks noChangeAspect="1"/>
          </p:cNvSpPr>
          <p:nvPr/>
        </p:nvSpPr>
        <p:spPr>
          <a:xfrm>
            <a:off x="1149329"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TextBox 68">
            <a:extLst>
              <a:ext uri="{FF2B5EF4-FFF2-40B4-BE49-F238E27FC236}">
                <a16:creationId xmlns:a16="http://schemas.microsoft.com/office/drawing/2014/main" id="{C6D77902-EF7D-434C-97A1-5D3370F92178}"/>
              </a:ext>
            </a:extLst>
          </p:cNvPr>
          <p:cNvSpPr txBox="1"/>
          <p:nvPr/>
        </p:nvSpPr>
        <p:spPr>
          <a:xfrm>
            <a:off x="3287243" y="5447548"/>
            <a:ext cx="2222455" cy="738664"/>
          </a:xfrm>
          <a:prstGeom prst="rect">
            <a:avLst/>
          </a:prstGeom>
          <a:noFill/>
        </p:spPr>
        <p:txBody>
          <a:bodyPr wrap="square" tIns="91440" bIns="91440" rtlCol="0" anchor="ctr">
            <a:spAutoFit/>
          </a:bodyPr>
          <a:lstStyle/>
          <a:p>
            <a:pPr algn="ctr"/>
            <a:r>
              <a:rPr lang="en-US" dirty="0">
                <a:solidFill>
                  <a:schemeClr val="bg1"/>
                </a:solidFill>
              </a:rPr>
              <a:t>Standard Precautions</a:t>
            </a:r>
          </a:p>
        </p:txBody>
      </p:sp>
      <p:sp>
        <p:nvSpPr>
          <p:cNvPr id="70" name="Oval 69">
            <a:extLst>
              <a:ext uri="{FF2B5EF4-FFF2-40B4-BE49-F238E27FC236}">
                <a16:creationId xmlns:a16="http://schemas.microsoft.com/office/drawing/2014/main" id="{0BA7B783-B849-4F4F-B13C-E264C8B6CAE6}"/>
              </a:ext>
            </a:extLst>
          </p:cNvPr>
          <p:cNvSpPr>
            <a:spLocks noChangeAspect="1"/>
          </p:cNvSpPr>
          <p:nvPr/>
        </p:nvSpPr>
        <p:spPr>
          <a:xfrm>
            <a:off x="3729084"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TextBox 71">
            <a:extLst>
              <a:ext uri="{FF2B5EF4-FFF2-40B4-BE49-F238E27FC236}">
                <a16:creationId xmlns:a16="http://schemas.microsoft.com/office/drawing/2014/main" id="{6345A82B-D1E0-429C-9D46-931B6383C97A}"/>
              </a:ext>
            </a:extLst>
          </p:cNvPr>
          <p:cNvSpPr txBox="1"/>
          <p:nvPr/>
        </p:nvSpPr>
        <p:spPr>
          <a:xfrm>
            <a:off x="5614176" y="5423129"/>
            <a:ext cx="3657056" cy="763083"/>
          </a:xfrm>
          <a:prstGeom prst="rect">
            <a:avLst/>
          </a:prstGeom>
          <a:noFill/>
        </p:spPr>
        <p:txBody>
          <a:bodyPr wrap="square" tIns="91440" bIns="91440" rtlCol="0" anchor="ctr">
            <a:spAutoFit/>
          </a:bodyPr>
          <a:lstStyle/>
          <a:p>
            <a:pPr algn="ctr"/>
            <a:r>
              <a:rPr lang="en-US" dirty="0">
                <a:solidFill>
                  <a:schemeClr val="bg1"/>
                </a:solidFill>
              </a:rPr>
              <a:t>Methicillin-Resistant Staphylococcus Aureus (MRSA)</a:t>
            </a:r>
          </a:p>
        </p:txBody>
      </p:sp>
      <p:sp>
        <p:nvSpPr>
          <p:cNvPr id="73" name="Oval 72">
            <a:extLst>
              <a:ext uri="{FF2B5EF4-FFF2-40B4-BE49-F238E27FC236}">
                <a16:creationId xmlns:a16="http://schemas.microsoft.com/office/drawing/2014/main" id="{B245081D-E55E-4792-BB76-6E4214FB8BE2}"/>
              </a:ext>
            </a:extLst>
          </p:cNvPr>
          <p:cNvSpPr>
            <a:spLocks noChangeAspect="1"/>
          </p:cNvSpPr>
          <p:nvPr/>
        </p:nvSpPr>
        <p:spPr>
          <a:xfrm>
            <a:off x="6773318"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Graphic 2" descr="Checklist">
            <a:extLst>
              <a:ext uri="{FF2B5EF4-FFF2-40B4-BE49-F238E27FC236}">
                <a16:creationId xmlns:a16="http://schemas.microsoft.com/office/drawing/2014/main" id="{055C6620-AE7B-4A76-80E9-DAB1531D135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270" y="4311583"/>
            <a:ext cx="914400" cy="914400"/>
          </a:xfrm>
          <a:prstGeom prst="rect">
            <a:avLst/>
          </a:prstGeom>
        </p:spPr>
      </p:pic>
      <p:pic>
        <p:nvPicPr>
          <p:cNvPr id="5" name="Graphic 4" descr="Petri Dish">
            <a:extLst>
              <a:ext uri="{FF2B5EF4-FFF2-40B4-BE49-F238E27FC236}">
                <a16:creationId xmlns:a16="http://schemas.microsoft.com/office/drawing/2014/main" id="{A8DDB1D3-337F-4610-8633-C228A84CACB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0848" y="4210112"/>
            <a:ext cx="1106424" cy="1106424"/>
          </a:xfrm>
          <a:prstGeom prst="rect">
            <a:avLst/>
          </a:prstGeom>
        </p:spPr>
      </p:pic>
      <p:grpSp>
        <p:nvGrpSpPr>
          <p:cNvPr id="2" name="Group 1">
            <a:extLst>
              <a:ext uri="{FF2B5EF4-FFF2-40B4-BE49-F238E27FC236}">
                <a16:creationId xmlns:a16="http://schemas.microsoft.com/office/drawing/2014/main" id="{BFA17E93-6841-4B98-B53E-E8D4BE3798D1}"/>
              </a:ext>
            </a:extLst>
          </p:cNvPr>
          <p:cNvGrpSpPr/>
          <p:nvPr/>
        </p:nvGrpSpPr>
        <p:grpSpPr>
          <a:xfrm>
            <a:off x="1490952" y="4201553"/>
            <a:ext cx="711294" cy="926099"/>
            <a:chOff x="1490952" y="4201553"/>
            <a:chExt cx="711294" cy="926099"/>
          </a:xfrm>
        </p:grpSpPr>
        <p:pic>
          <p:nvPicPr>
            <p:cNvPr id="7" name="Graphic 6" descr="Clapping hands">
              <a:extLst>
                <a:ext uri="{FF2B5EF4-FFF2-40B4-BE49-F238E27FC236}">
                  <a16:creationId xmlns:a16="http://schemas.microsoft.com/office/drawing/2014/main" id="{B79772B6-7B5B-4D2D-AC00-07CAC7C78BD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90952" y="4475709"/>
              <a:ext cx="651943" cy="651943"/>
            </a:xfrm>
            <a:prstGeom prst="rect">
              <a:avLst/>
            </a:prstGeom>
          </p:spPr>
        </p:pic>
        <p:pic>
          <p:nvPicPr>
            <p:cNvPr id="33" name="Graphic 32" descr="Bubbles">
              <a:extLst>
                <a:ext uri="{FF2B5EF4-FFF2-40B4-BE49-F238E27FC236}">
                  <a16:creationId xmlns:a16="http://schemas.microsoft.com/office/drawing/2014/main" id="{497CEC18-1908-48F6-AF8A-9F80202FAD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37199" y="4201553"/>
              <a:ext cx="665047" cy="665047"/>
            </a:xfrm>
            <a:prstGeom prst="rect">
              <a:avLst/>
            </a:prstGeom>
          </p:spPr>
        </p:pic>
      </p:grpSp>
    </p:spTree>
    <p:extLst>
      <p:ext uri="{BB962C8B-B14F-4D97-AF65-F5344CB8AC3E}">
        <p14:creationId xmlns:p14="http://schemas.microsoft.com/office/powerpoint/2010/main" val="25662856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5" name="Picture 2" descr="Woman visiting doctor - Royalty-free Adult Stock Photo">
            <a:extLst>
              <a:ext uri="{FF2B5EF4-FFF2-40B4-BE49-F238E27FC236}">
                <a16:creationId xmlns:a16="http://schemas.microsoft.com/office/drawing/2014/main" id="{CB5FB6AC-939E-47FF-86B6-08AF1B8D982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 t="8758" r="45" b="21093"/>
          <a:stretch/>
        </p:blipFill>
        <p:spPr bwMode="auto">
          <a:xfrm>
            <a:off x="91440" y="811549"/>
            <a:ext cx="12015685" cy="5617547"/>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US"/>
              <a:t>Module Structure</a:t>
            </a:r>
          </a:p>
        </p:txBody>
      </p:sp>
      <p:sp>
        <p:nvSpPr>
          <p:cNvPr id="46" name="Rectangle 45">
            <a:extLst>
              <a:ext uri="{FF2B5EF4-FFF2-40B4-BE49-F238E27FC236}">
                <a16:creationId xmlns:a16="http://schemas.microsoft.com/office/drawing/2014/main" id="{AA0E67A7-02F5-4AA6-8C00-5AA4DC1B57CC}"/>
              </a:ext>
            </a:extLst>
          </p:cNvPr>
          <p:cNvSpPr/>
          <p:nvPr/>
        </p:nvSpPr>
        <p:spPr>
          <a:xfrm>
            <a:off x="91440" y="4756599"/>
            <a:ext cx="12006072" cy="1672498"/>
          </a:xfrm>
          <a:prstGeom prst="rect">
            <a:avLst/>
          </a:prstGeom>
          <a:solidFill>
            <a:srgbClr val="22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3C11210A-F483-43D4-B9FE-E7A4760C078E}"/>
              </a:ext>
            </a:extLst>
          </p:cNvPr>
          <p:cNvGrpSpPr>
            <a:grpSpLocks noChangeAspect="1"/>
          </p:cNvGrpSpPr>
          <p:nvPr/>
        </p:nvGrpSpPr>
        <p:grpSpPr>
          <a:xfrm>
            <a:off x="6914997" y="4441055"/>
            <a:ext cx="800592" cy="642347"/>
            <a:chOff x="7105255" y="4919167"/>
            <a:chExt cx="968716" cy="777240"/>
          </a:xfrm>
          <a:solidFill>
            <a:srgbClr val="5F9BBC"/>
          </a:solidFill>
        </p:grpSpPr>
        <p:sp>
          <p:nvSpPr>
            <p:cNvPr id="50" name="AutoShape 3">
              <a:extLst>
                <a:ext uri="{FF2B5EF4-FFF2-40B4-BE49-F238E27FC236}">
                  <a16:creationId xmlns:a16="http://schemas.microsoft.com/office/drawing/2014/main" id="{387D9D2A-C35C-4C11-AE5B-DB8D9BF9F949}"/>
                </a:ext>
              </a:extLst>
            </p:cNvPr>
            <p:cNvSpPr>
              <a:spLocks noChangeAspect="1" noChangeArrowheads="1" noTextEdit="1"/>
            </p:cNvSpPr>
            <p:nvPr/>
          </p:nvSpPr>
          <p:spPr bwMode="auto">
            <a:xfrm>
              <a:off x="7106388" y="4920300"/>
              <a:ext cx="967583" cy="774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5">
              <a:extLst>
                <a:ext uri="{FF2B5EF4-FFF2-40B4-BE49-F238E27FC236}">
                  <a16:creationId xmlns:a16="http://schemas.microsoft.com/office/drawing/2014/main" id="{88B32B6A-968D-41DD-84C9-644A20EB60D1}"/>
                </a:ext>
              </a:extLst>
            </p:cNvPr>
            <p:cNvSpPr>
              <a:spLocks/>
            </p:cNvSpPr>
            <p:nvPr/>
          </p:nvSpPr>
          <p:spPr bwMode="auto">
            <a:xfrm>
              <a:off x="7693850" y="5057393"/>
              <a:ext cx="378989" cy="639013"/>
            </a:xfrm>
            <a:custGeom>
              <a:avLst/>
              <a:gdLst>
                <a:gd name="T0" fmla="*/ 58 w 282"/>
                <a:gd name="T1" fmla="*/ 475 h 475"/>
                <a:gd name="T2" fmla="*/ 52 w 282"/>
                <a:gd name="T3" fmla="*/ 473 h 475"/>
                <a:gd name="T4" fmla="*/ 22 w 282"/>
                <a:gd name="T5" fmla="*/ 459 h 475"/>
                <a:gd name="T6" fmla="*/ 3 w 282"/>
                <a:gd name="T7" fmla="*/ 437 h 475"/>
                <a:gd name="T8" fmla="*/ 2 w 282"/>
                <a:gd name="T9" fmla="*/ 423 h 475"/>
                <a:gd name="T10" fmla="*/ 9 w 282"/>
                <a:gd name="T11" fmla="*/ 412 h 475"/>
                <a:gd name="T12" fmla="*/ 23 w 282"/>
                <a:gd name="T13" fmla="*/ 388 h 475"/>
                <a:gd name="T14" fmla="*/ 28 w 282"/>
                <a:gd name="T15" fmla="*/ 369 h 475"/>
                <a:gd name="T16" fmla="*/ 32 w 282"/>
                <a:gd name="T17" fmla="*/ 339 h 475"/>
                <a:gd name="T18" fmla="*/ 52 w 282"/>
                <a:gd name="T19" fmla="*/ 306 h 475"/>
                <a:gd name="T20" fmla="*/ 71 w 282"/>
                <a:gd name="T21" fmla="*/ 296 h 475"/>
                <a:gd name="T22" fmla="*/ 104 w 282"/>
                <a:gd name="T23" fmla="*/ 281 h 475"/>
                <a:gd name="T24" fmla="*/ 134 w 282"/>
                <a:gd name="T25" fmla="*/ 261 h 475"/>
                <a:gd name="T26" fmla="*/ 146 w 282"/>
                <a:gd name="T27" fmla="*/ 250 h 475"/>
                <a:gd name="T28" fmla="*/ 172 w 282"/>
                <a:gd name="T29" fmla="*/ 220 h 475"/>
                <a:gd name="T30" fmla="*/ 196 w 282"/>
                <a:gd name="T31" fmla="*/ 192 h 475"/>
                <a:gd name="T32" fmla="*/ 219 w 282"/>
                <a:gd name="T33" fmla="*/ 178 h 475"/>
                <a:gd name="T34" fmla="*/ 228 w 282"/>
                <a:gd name="T35" fmla="*/ 178 h 475"/>
                <a:gd name="T36" fmla="*/ 239 w 282"/>
                <a:gd name="T37" fmla="*/ 190 h 475"/>
                <a:gd name="T38" fmla="*/ 235 w 282"/>
                <a:gd name="T39" fmla="*/ 210 h 475"/>
                <a:gd name="T40" fmla="*/ 217 w 282"/>
                <a:gd name="T41" fmla="*/ 241 h 475"/>
                <a:gd name="T42" fmla="*/ 199 w 282"/>
                <a:gd name="T43" fmla="*/ 260 h 475"/>
                <a:gd name="T44" fmla="*/ 194 w 282"/>
                <a:gd name="T45" fmla="*/ 267 h 475"/>
                <a:gd name="T46" fmla="*/ 202 w 282"/>
                <a:gd name="T47" fmla="*/ 262 h 475"/>
                <a:gd name="T48" fmla="*/ 224 w 282"/>
                <a:gd name="T49" fmla="*/ 241 h 475"/>
                <a:gd name="T50" fmla="*/ 241 w 282"/>
                <a:gd name="T51" fmla="*/ 215 h 475"/>
                <a:gd name="T52" fmla="*/ 247 w 282"/>
                <a:gd name="T53" fmla="*/ 189 h 475"/>
                <a:gd name="T54" fmla="*/ 243 w 282"/>
                <a:gd name="T55" fmla="*/ 176 h 475"/>
                <a:gd name="T56" fmla="*/ 237 w 282"/>
                <a:gd name="T57" fmla="*/ 161 h 475"/>
                <a:gd name="T58" fmla="*/ 237 w 282"/>
                <a:gd name="T59" fmla="*/ 155 h 475"/>
                <a:gd name="T60" fmla="*/ 239 w 282"/>
                <a:gd name="T61" fmla="*/ 110 h 475"/>
                <a:gd name="T62" fmla="*/ 238 w 282"/>
                <a:gd name="T63" fmla="*/ 90 h 475"/>
                <a:gd name="T64" fmla="*/ 238 w 282"/>
                <a:gd name="T65" fmla="*/ 66 h 475"/>
                <a:gd name="T66" fmla="*/ 240 w 282"/>
                <a:gd name="T67" fmla="*/ 40 h 475"/>
                <a:gd name="T68" fmla="*/ 243 w 282"/>
                <a:gd name="T69" fmla="*/ 19 h 475"/>
                <a:gd name="T70" fmla="*/ 255 w 282"/>
                <a:gd name="T71" fmla="*/ 4 h 475"/>
                <a:gd name="T72" fmla="*/ 273 w 282"/>
                <a:gd name="T73" fmla="*/ 12 h 475"/>
                <a:gd name="T74" fmla="*/ 276 w 282"/>
                <a:gd name="T75" fmla="*/ 24 h 475"/>
                <a:gd name="T76" fmla="*/ 279 w 282"/>
                <a:gd name="T77" fmla="*/ 52 h 475"/>
                <a:gd name="T78" fmla="*/ 279 w 282"/>
                <a:gd name="T79" fmla="*/ 63 h 475"/>
                <a:gd name="T80" fmla="*/ 281 w 282"/>
                <a:gd name="T81" fmla="*/ 91 h 475"/>
                <a:gd name="T82" fmla="*/ 281 w 282"/>
                <a:gd name="T83" fmla="*/ 119 h 475"/>
                <a:gd name="T84" fmla="*/ 282 w 282"/>
                <a:gd name="T85" fmla="*/ 122 h 475"/>
                <a:gd name="T86" fmla="*/ 282 w 282"/>
                <a:gd name="T87" fmla="*/ 163 h 475"/>
                <a:gd name="T88" fmla="*/ 281 w 282"/>
                <a:gd name="T89" fmla="*/ 165 h 475"/>
                <a:gd name="T90" fmla="*/ 279 w 282"/>
                <a:gd name="T91" fmla="*/ 186 h 475"/>
                <a:gd name="T92" fmla="*/ 271 w 282"/>
                <a:gd name="T93" fmla="*/ 227 h 475"/>
                <a:gd name="T94" fmla="*/ 261 w 282"/>
                <a:gd name="T95" fmla="*/ 267 h 475"/>
                <a:gd name="T96" fmla="*/ 248 w 282"/>
                <a:gd name="T97" fmla="*/ 300 h 475"/>
                <a:gd name="T98" fmla="*/ 217 w 282"/>
                <a:gd name="T99" fmla="*/ 334 h 475"/>
                <a:gd name="T100" fmla="*/ 180 w 282"/>
                <a:gd name="T101" fmla="*/ 359 h 475"/>
                <a:gd name="T102" fmla="*/ 144 w 282"/>
                <a:gd name="T103" fmla="*/ 387 h 475"/>
                <a:gd name="T104" fmla="*/ 116 w 282"/>
                <a:gd name="T105" fmla="*/ 430 h 475"/>
                <a:gd name="T106" fmla="*/ 105 w 282"/>
                <a:gd name="T107" fmla="*/ 459 h 475"/>
                <a:gd name="T108" fmla="*/ 86 w 282"/>
                <a:gd name="T109" fmla="*/ 473 h 475"/>
                <a:gd name="T110" fmla="*/ 79 w 282"/>
                <a:gd name="T111" fmla="*/ 475 h 475"/>
                <a:gd name="T112" fmla="*/ 58 w 282"/>
                <a:gd name="T11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475">
                  <a:moveTo>
                    <a:pt x="58" y="475"/>
                  </a:moveTo>
                  <a:cubicBezTo>
                    <a:pt x="56" y="473"/>
                    <a:pt x="54" y="474"/>
                    <a:pt x="52" y="473"/>
                  </a:cubicBezTo>
                  <a:cubicBezTo>
                    <a:pt x="41" y="471"/>
                    <a:pt x="31" y="466"/>
                    <a:pt x="22" y="459"/>
                  </a:cubicBezTo>
                  <a:cubicBezTo>
                    <a:pt x="14" y="453"/>
                    <a:pt x="8" y="445"/>
                    <a:pt x="3" y="437"/>
                  </a:cubicBezTo>
                  <a:cubicBezTo>
                    <a:pt x="0" y="432"/>
                    <a:pt x="0" y="428"/>
                    <a:pt x="2" y="423"/>
                  </a:cubicBezTo>
                  <a:cubicBezTo>
                    <a:pt x="4" y="419"/>
                    <a:pt x="7" y="416"/>
                    <a:pt x="9" y="412"/>
                  </a:cubicBezTo>
                  <a:cubicBezTo>
                    <a:pt x="14" y="404"/>
                    <a:pt x="19" y="396"/>
                    <a:pt x="23" y="388"/>
                  </a:cubicBezTo>
                  <a:cubicBezTo>
                    <a:pt x="25" y="382"/>
                    <a:pt x="27" y="376"/>
                    <a:pt x="28" y="369"/>
                  </a:cubicBezTo>
                  <a:cubicBezTo>
                    <a:pt x="29" y="359"/>
                    <a:pt x="30" y="349"/>
                    <a:pt x="32" y="339"/>
                  </a:cubicBezTo>
                  <a:cubicBezTo>
                    <a:pt x="35" y="326"/>
                    <a:pt x="41" y="315"/>
                    <a:pt x="52" y="306"/>
                  </a:cubicBezTo>
                  <a:cubicBezTo>
                    <a:pt x="57" y="302"/>
                    <a:pt x="64" y="299"/>
                    <a:pt x="71" y="296"/>
                  </a:cubicBezTo>
                  <a:cubicBezTo>
                    <a:pt x="82" y="292"/>
                    <a:pt x="93" y="287"/>
                    <a:pt x="104" y="281"/>
                  </a:cubicBezTo>
                  <a:cubicBezTo>
                    <a:pt x="115" y="276"/>
                    <a:pt x="125" y="269"/>
                    <a:pt x="134" y="261"/>
                  </a:cubicBezTo>
                  <a:cubicBezTo>
                    <a:pt x="139" y="257"/>
                    <a:pt x="143" y="254"/>
                    <a:pt x="146" y="250"/>
                  </a:cubicBezTo>
                  <a:cubicBezTo>
                    <a:pt x="156" y="241"/>
                    <a:pt x="164" y="231"/>
                    <a:pt x="172" y="220"/>
                  </a:cubicBezTo>
                  <a:cubicBezTo>
                    <a:pt x="180" y="211"/>
                    <a:pt x="187" y="201"/>
                    <a:pt x="196" y="192"/>
                  </a:cubicBezTo>
                  <a:cubicBezTo>
                    <a:pt x="203" y="186"/>
                    <a:pt x="210" y="181"/>
                    <a:pt x="219" y="178"/>
                  </a:cubicBezTo>
                  <a:cubicBezTo>
                    <a:pt x="222" y="177"/>
                    <a:pt x="225" y="177"/>
                    <a:pt x="228" y="178"/>
                  </a:cubicBezTo>
                  <a:cubicBezTo>
                    <a:pt x="234" y="179"/>
                    <a:pt x="238" y="184"/>
                    <a:pt x="239" y="190"/>
                  </a:cubicBezTo>
                  <a:cubicBezTo>
                    <a:pt x="239" y="197"/>
                    <a:pt x="238" y="204"/>
                    <a:pt x="235" y="210"/>
                  </a:cubicBezTo>
                  <a:cubicBezTo>
                    <a:pt x="231" y="222"/>
                    <a:pt x="224" y="232"/>
                    <a:pt x="217" y="241"/>
                  </a:cubicBezTo>
                  <a:cubicBezTo>
                    <a:pt x="211" y="248"/>
                    <a:pt x="205" y="254"/>
                    <a:pt x="199" y="260"/>
                  </a:cubicBezTo>
                  <a:cubicBezTo>
                    <a:pt x="197" y="262"/>
                    <a:pt x="195" y="264"/>
                    <a:pt x="194" y="267"/>
                  </a:cubicBezTo>
                  <a:cubicBezTo>
                    <a:pt x="197" y="266"/>
                    <a:pt x="199" y="264"/>
                    <a:pt x="202" y="262"/>
                  </a:cubicBezTo>
                  <a:cubicBezTo>
                    <a:pt x="210" y="256"/>
                    <a:pt x="217" y="249"/>
                    <a:pt x="224" y="241"/>
                  </a:cubicBezTo>
                  <a:cubicBezTo>
                    <a:pt x="231" y="233"/>
                    <a:pt x="237" y="224"/>
                    <a:pt x="241" y="215"/>
                  </a:cubicBezTo>
                  <a:cubicBezTo>
                    <a:pt x="245" y="207"/>
                    <a:pt x="248" y="198"/>
                    <a:pt x="247" y="189"/>
                  </a:cubicBezTo>
                  <a:cubicBezTo>
                    <a:pt x="247" y="184"/>
                    <a:pt x="246" y="180"/>
                    <a:pt x="243" y="176"/>
                  </a:cubicBezTo>
                  <a:cubicBezTo>
                    <a:pt x="240" y="172"/>
                    <a:pt x="238" y="167"/>
                    <a:pt x="237" y="161"/>
                  </a:cubicBezTo>
                  <a:cubicBezTo>
                    <a:pt x="237" y="159"/>
                    <a:pt x="237" y="157"/>
                    <a:pt x="237" y="155"/>
                  </a:cubicBezTo>
                  <a:cubicBezTo>
                    <a:pt x="240" y="140"/>
                    <a:pt x="240" y="125"/>
                    <a:pt x="239" y="110"/>
                  </a:cubicBezTo>
                  <a:cubicBezTo>
                    <a:pt x="239" y="103"/>
                    <a:pt x="239" y="97"/>
                    <a:pt x="238" y="90"/>
                  </a:cubicBezTo>
                  <a:cubicBezTo>
                    <a:pt x="238" y="82"/>
                    <a:pt x="238" y="74"/>
                    <a:pt x="238" y="66"/>
                  </a:cubicBezTo>
                  <a:cubicBezTo>
                    <a:pt x="238" y="57"/>
                    <a:pt x="239" y="49"/>
                    <a:pt x="240" y="40"/>
                  </a:cubicBezTo>
                  <a:cubicBezTo>
                    <a:pt x="241" y="33"/>
                    <a:pt x="241" y="26"/>
                    <a:pt x="243" y="19"/>
                  </a:cubicBezTo>
                  <a:cubicBezTo>
                    <a:pt x="245" y="13"/>
                    <a:pt x="249" y="8"/>
                    <a:pt x="255" y="4"/>
                  </a:cubicBezTo>
                  <a:cubicBezTo>
                    <a:pt x="263" y="0"/>
                    <a:pt x="270" y="4"/>
                    <a:pt x="273" y="12"/>
                  </a:cubicBezTo>
                  <a:cubicBezTo>
                    <a:pt x="275" y="16"/>
                    <a:pt x="275" y="20"/>
                    <a:pt x="276" y="24"/>
                  </a:cubicBezTo>
                  <a:cubicBezTo>
                    <a:pt x="277" y="33"/>
                    <a:pt x="278" y="42"/>
                    <a:pt x="279" y="52"/>
                  </a:cubicBezTo>
                  <a:cubicBezTo>
                    <a:pt x="279" y="55"/>
                    <a:pt x="279" y="59"/>
                    <a:pt x="279" y="63"/>
                  </a:cubicBezTo>
                  <a:cubicBezTo>
                    <a:pt x="280" y="72"/>
                    <a:pt x="280" y="81"/>
                    <a:pt x="281" y="91"/>
                  </a:cubicBezTo>
                  <a:cubicBezTo>
                    <a:pt x="281" y="100"/>
                    <a:pt x="281" y="110"/>
                    <a:pt x="281" y="119"/>
                  </a:cubicBezTo>
                  <a:cubicBezTo>
                    <a:pt x="281" y="120"/>
                    <a:pt x="281" y="121"/>
                    <a:pt x="282" y="122"/>
                  </a:cubicBezTo>
                  <a:cubicBezTo>
                    <a:pt x="282" y="136"/>
                    <a:pt x="282" y="149"/>
                    <a:pt x="282" y="163"/>
                  </a:cubicBezTo>
                  <a:cubicBezTo>
                    <a:pt x="281" y="164"/>
                    <a:pt x="281" y="164"/>
                    <a:pt x="281" y="165"/>
                  </a:cubicBezTo>
                  <a:cubicBezTo>
                    <a:pt x="281" y="172"/>
                    <a:pt x="280" y="179"/>
                    <a:pt x="279" y="186"/>
                  </a:cubicBezTo>
                  <a:cubicBezTo>
                    <a:pt x="277" y="200"/>
                    <a:pt x="274" y="214"/>
                    <a:pt x="271" y="227"/>
                  </a:cubicBezTo>
                  <a:cubicBezTo>
                    <a:pt x="268" y="241"/>
                    <a:pt x="265" y="254"/>
                    <a:pt x="261" y="267"/>
                  </a:cubicBezTo>
                  <a:cubicBezTo>
                    <a:pt x="257" y="278"/>
                    <a:pt x="254" y="289"/>
                    <a:pt x="248" y="300"/>
                  </a:cubicBezTo>
                  <a:cubicBezTo>
                    <a:pt x="239" y="313"/>
                    <a:pt x="229" y="324"/>
                    <a:pt x="217" y="334"/>
                  </a:cubicBezTo>
                  <a:cubicBezTo>
                    <a:pt x="205" y="343"/>
                    <a:pt x="192" y="351"/>
                    <a:pt x="180" y="359"/>
                  </a:cubicBezTo>
                  <a:cubicBezTo>
                    <a:pt x="167" y="367"/>
                    <a:pt x="155" y="376"/>
                    <a:pt x="144" y="387"/>
                  </a:cubicBezTo>
                  <a:cubicBezTo>
                    <a:pt x="132" y="399"/>
                    <a:pt x="123" y="414"/>
                    <a:pt x="116" y="430"/>
                  </a:cubicBezTo>
                  <a:cubicBezTo>
                    <a:pt x="112" y="439"/>
                    <a:pt x="109" y="449"/>
                    <a:pt x="105" y="459"/>
                  </a:cubicBezTo>
                  <a:cubicBezTo>
                    <a:pt x="101" y="467"/>
                    <a:pt x="96" y="472"/>
                    <a:pt x="86" y="473"/>
                  </a:cubicBezTo>
                  <a:cubicBezTo>
                    <a:pt x="84" y="473"/>
                    <a:pt x="81" y="473"/>
                    <a:pt x="79" y="475"/>
                  </a:cubicBezTo>
                  <a:cubicBezTo>
                    <a:pt x="72" y="475"/>
                    <a:pt x="65" y="475"/>
                    <a:pt x="58" y="4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5" name="Freeform 6">
              <a:extLst>
                <a:ext uri="{FF2B5EF4-FFF2-40B4-BE49-F238E27FC236}">
                  <a16:creationId xmlns:a16="http://schemas.microsoft.com/office/drawing/2014/main" id="{45082C98-0DAF-4524-AE7D-01F3EF1B3AA0}"/>
                </a:ext>
              </a:extLst>
            </p:cNvPr>
            <p:cNvSpPr>
              <a:spLocks/>
            </p:cNvSpPr>
            <p:nvPr/>
          </p:nvSpPr>
          <p:spPr bwMode="auto">
            <a:xfrm>
              <a:off x="7105255" y="5060226"/>
              <a:ext cx="380122" cy="636181"/>
            </a:xfrm>
            <a:custGeom>
              <a:avLst/>
              <a:gdLst>
                <a:gd name="T0" fmla="*/ 204 w 283"/>
                <a:gd name="T1" fmla="*/ 473 h 473"/>
                <a:gd name="T2" fmla="*/ 196 w 283"/>
                <a:gd name="T3" fmla="*/ 471 h 473"/>
                <a:gd name="T4" fmla="*/ 177 w 283"/>
                <a:gd name="T5" fmla="*/ 456 h 473"/>
                <a:gd name="T6" fmla="*/ 166 w 283"/>
                <a:gd name="T7" fmla="*/ 428 h 473"/>
                <a:gd name="T8" fmla="*/ 138 w 283"/>
                <a:gd name="T9" fmla="*/ 385 h 473"/>
                <a:gd name="T10" fmla="*/ 103 w 283"/>
                <a:gd name="T11" fmla="*/ 357 h 473"/>
                <a:gd name="T12" fmla="*/ 66 w 283"/>
                <a:gd name="T13" fmla="*/ 332 h 473"/>
                <a:gd name="T14" fmla="*/ 35 w 283"/>
                <a:gd name="T15" fmla="*/ 297 h 473"/>
                <a:gd name="T16" fmla="*/ 22 w 283"/>
                <a:gd name="T17" fmla="*/ 265 h 473"/>
                <a:gd name="T18" fmla="*/ 11 w 283"/>
                <a:gd name="T19" fmla="*/ 225 h 473"/>
                <a:gd name="T20" fmla="*/ 3 w 283"/>
                <a:gd name="T21" fmla="*/ 184 h 473"/>
                <a:gd name="T22" fmla="*/ 1 w 283"/>
                <a:gd name="T23" fmla="*/ 123 h 473"/>
                <a:gd name="T24" fmla="*/ 1 w 283"/>
                <a:gd name="T25" fmla="*/ 95 h 473"/>
                <a:gd name="T26" fmla="*/ 2 w 283"/>
                <a:gd name="T27" fmla="*/ 74 h 473"/>
                <a:gd name="T28" fmla="*/ 4 w 283"/>
                <a:gd name="T29" fmla="*/ 42 h 473"/>
                <a:gd name="T30" fmla="*/ 7 w 283"/>
                <a:gd name="T31" fmla="*/ 16 h 473"/>
                <a:gd name="T32" fmla="*/ 11 w 283"/>
                <a:gd name="T33" fmla="*/ 6 h 473"/>
                <a:gd name="T34" fmla="*/ 24 w 283"/>
                <a:gd name="T35" fmla="*/ 1 h 473"/>
                <a:gd name="T36" fmla="*/ 35 w 283"/>
                <a:gd name="T37" fmla="*/ 10 h 473"/>
                <a:gd name="T38" fmla="*/ 40 w 283"/>
                <a:gd name="T39" fmla="*/ 23 h 473"/>
                <a:gd name="T40" fmla="*/ 44 w 283"/>
                <a:gd name="T41" fmla="*/ 57 h 473"/>
                <a:gd name="T42" fmla="*/ 44 w 283"/>
                <a:gd name="T43" fmla="*/ 79 h 473"/>
                <a:gd name="T44" fmla="*/ 43 w 283"/>
                <a:gd name="T45" fmla="*/ 107 h 473"/>
                <a:gd name="T46" fmla="*/ 43 w 283"/>
                <a:gd name="T47" fmla="*/ 137 h 473"/>
                <a:gd name="T48" fmla="*/ 45 w 283"/>
                <a:gd name="T49" fmla="*/ 154 h 473"/>
                <a:gd name="T50" fmla="*/ 40 w 283"/>
                <a:gd name="T51" fmla="*/ 172 h 473"/>
                <a:gd name="T52" fmla="*/ 37 w 283"/>
                <a:gd name="T53" fmla="*/ 201 h 473"/>
                <a:gd name="T54" fmla="*/ 54 w 283"/>
                <a:gd name="T55" fmla="*/ 233 h 473"/>
                <a:gd name="T56" fmla="*/ 72 w 283"/>
                <a:gd name="T57" fmla="*/ 253 h 473"/>
                <a:gd name="T58" fmla="*/ 88 w 283"/>
                <a:gd name="T59" fmla="*/ 264 h 473"/>
                <a:gd name="T60" fmla="*/ 84 w 283"/>
                <a:gd name="T61" fmla="*/ 259 h 473"/>
                <a:gd name="T62" fmla="*/ 65 w 283"/>
                <a:gd name="T63" fmla="*/ 239 h 473"/>
                <a:gd name="T64" fmla="*/ 45 w 283"/>
                <a:gd name="T65" fmla="*/ 204 h 473"/>
                <a:gd name="T66" fmla="*/ 44 w 283"/>
                <a:gd name="T67" fmla="*/ 188 h 473"/>
                <a:gd name="T68" fmla="*/ 57 w 283"/>
                <a:gd name="T69" fmla="*/ 176 h 473"/>
                <a:gd name="T70" fmla="*/ 68 w 283"/>
                <a:gd name="T71" fmla="*/ 178 h 473"/>
                <a:gd name="T72" fmla="*/ 86 w 283"/>
                <a:gd name="T73" fmla="*/ 190 h 473"/>
                <a:gd name="T74" fmla="*/ 107 w 283"/>
                <a:gd name="T75" fmla="*/ 214 h 473"/>
                <a:gd name="T76" fmla="*/ 127 w 283"/>
                <a:gd name="T77" fmla="*/ 239 h 473"/>
                <a:gd name="T78" fmla="*/ 166 w 283"/>
                <a:gd name="T79" fmla="*/ 273 h 473"/>
                <a:gd name="T80" fmla="*/ 199 w 283"/>
                <a:gd name="T81" fmla="*/ 289 h 473"/>
                <a:gd name="T82" fmla="*/ 218 w 283"/>
                <a:gd name="T83" fmla="*/ 297 h 473"/>
                <a:gd name="T84" fmla="*/ 248 w 283"/>
                <a:gd name="T85" fmla="*/ 331 h 473"/>
                <a:gd name="T86" fmla="*/ 253 w 283"/>
                <a:gd name="T87" fmla="*/ 357 h 473"/>
                <a:gd name="T88" fmla="*/ 256 w 283"/>
                <a:gd name="T89" fmla="*/ 374 h 473"/>
                <a:gd name="T90" fmla="*/ 267 w 283"/>
                <a:gd name="T91" fmla="*/ 401 h 473"/>
                <a:gd name="T92" fmla="*/ 277 w 283"/>
                <a:gd name="T93" fmla="*/ 416 h 473"/>
                <a:gd name="T94" fmla="*/ 280 w 283"/>
                <a:gd name="T95" fmla="*/ 421 h 473"/>
                <a:gd name="T96" fmla="*/ 280 w 283"/>
                <a:gd name="T97" fmla="*/ 435 h 473"/>
                <a:gd name="T98" fmla="*/ 249 w 283"/>
                <a:gd name="T99" fmla="*/ 465 h 473"/>
                <a:gd name="T100" fmla="*/ 227 w 283"/>
                <a:gd name="T101" fmla="*/ 472 h 473"/>
                <a:gd name="T102" fmla="*/ 224 w 283"/>
                <a:gd name="T103" fmla="*/ 473 h 473"/>
                <a:gd name="T104" fmla="*/ 204 w 283"/>
                <a:gd name="T10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 h="473">
                  <a:moveTo>
                    <a:pt x="204" y="473"/>
                  </a:moveTo>
                  <a:cubicBezTo>
                    <a:pt x="201" y="471"/>
                    <a:pt x="199" y="471"/>
                    <a:pt x="196" y="471"/>
                  </a:cubicBezTo>
                  <a:cubicBezTo>
                    <a:pt x="186" y="470"/>
                    <a:pt x="181" y="465"/>
                    <a:pt x="177" y="456"/>
                  </a:cubicBezTo>
                  <a:cubicBezTo>
                    <a:pt x="173" y="447"/>
                    <a:pt x="170" y="437"/>
                    <a:pt x="166" y="428"/>
                  </a:cubicBezTo>
                  <a:cubicBezTo>
                    <a:pt x="159" y="412"/>
                    <a:pt x="150" y="397"/>
                    <a:pt x="138" y="385"/>
                  </a:cubicBezTo>
                  <a:cubicBezTo>
                    <a:pt x="127" y="374"/>
                    <a:pt x="115" y="365"/>
                    <a:pt x="103" y="357"/>
                  </a:cubicBezTo>
                  <a:cubicBezTo>
                    <a:pt x="90" y="349"/>
                    <a:pt x="77" y="341"/>
                    <a:pt x="66" y="332"/>
                  </a:cubicBezTo>
                  <a:cubicBezTo>
                    <a:pt x="53" y="322"/>
                    <a:pt x="43" y="311"/>
                    <a:pt x="35" y="297"/>
                  </a:cubicBezTo>
                  <a:cubicBezTo>
                    <a:pt x="29" y="287"/>
                    <a:pt x="25" y="276"/>
                    <a:pt x="22" y="265"/>
                  </a:cubicBezTo>
                  <a:cubicBezTo>
                    <a:pt x="17" y="252"/>
                    <a:pt x="14" y="239"/>
                    <a:pt x="11" y="225"/>
                  </a:cubicBezTo>
                  <a:cubicBezTo>
                    <a:pt x="8" y="212"/>
                    <a:pt x="6" y="198"/>
                    <a:pt x="3" y="184"/>
                  </a:cubicBezTo>
                  <a:cubicBezTo>
                    <a:pt x="0" y="164"/>
                    <a:pt x="0" y="143"/>
                    <a:pt x="1" y="123"/>
                  </a:cubicBezTo>
                  <a:cubicBezTo>
                    <a:pt x="1" y="114"/>
                    <a:pt x="1" y="105"/>
                    <a:pt x="1" y="95"/>
                  </a:cubicBezTo>
                  <a:cubicBezTo>
                    <a:pt x="2" y="88"/>
                    <a:pt x="2" y="81"/>
                    <a:pt x="2" y="74"/>
                  </a:cubicBezTo>
                  <a:cubicBezTo>
                    <a:pt x="3" y="63"/>
                    <a:pt x="3" y="52"/>
                    <a:pt x="4" y="42"/>
                  </a:cubicBezTo>
                  <a:cubicBezTo>
                    <a:pt x="5" y="33"/>
                    <a:pt x="6" y="25"/>
                    <a:pt x="7" y="16"/>
                  </a:cubicBezTo>
                  <a:cubicBezTo>
                    <a:pt x="8" y="12"/>
                    <a:pt x="9" y="9"/>
                    <a:pt x="11" y="6"/>
                  </a:cubicBezTo>
                  <a:cubicBezTo>
                    <a:pt x="14" y="2"/>
                    <a:pt x="19" y="0"/>
                    <a:pt x="24" y="1"/>
                  </a:cubicBezTo>
                  <a:cubicBezTo>
                    <a:pt x="29" y="2"/>
                    <a:pt x="32" y="6"/>
                    <a:pt x="35" y="10"/>
                  </a:cubicBezTo>
                  <a:cubicBezTo>
                    <a:pt x="38" y="14"/>
                    <a:pt x="40" y="18"/>
                    <a:pt x="40" y="23"/>
                  </a:cubicBezTo>
                  <a:cubicBezTo>
                    <a:pt x="42" y="34"/>
                    <a:pt x="43" y="45"/>
                    <a:pt x="44" y="57"/>
                  </a:cubicBezTo>
                  <a:cubicBezTo>
                    <a:pt x="44" y="64"/>
                    <a:pt x="45" y="72"/>
                    <a:pt x="44" y="79"/>
                  </a:cubicBezTo>
                  <a:cubicBezTo>
                    <a:pt x="44" y="89"/>
                    <a:pt x="44" y="98"/>
                    <a:pt x="43" y="107"/>
                  </a:cubicBezTo>
                  <a:cubicBezTo>
                    <a:pt x="43" y="117"/>
                    <a:pt x="43" y="127"/>
                    <a:pt x="43" y="137"/>
                  </a:cubicBezTo>
                  <a:cubicBezTo>
                    <a:pt x="44" y="143"/>
                    <a:pt x="45" y="148"/>
                    <a:pt x="45" y="154"/>
                  </a:cubicBezTo>
                  <a:cubicBezTo>
                    <a:pt x="46" y="160"/>
                    <a:pt x="44" y="167"/>
                    <a:pt x="40" y="172"/>
                  </a:cubicBezTo>
                  <a:cubicBezTo>
                    <a:pt x="34" y="181"/>
                    <a:pt x="34" y="191"/>
                    <a:pt x="37" y="201"/>
                  </a:cubicBezTo>
                  <a:cubicBezTo>
                    <a:pt x="40" y="213"/>
                    <a:pt x="47" y="224"/>
                    <a:pt x="54" y="233"/>
                  </a:cubicBezTo>
                  <a:cubicBezTo>
                    <a:pt x="59" y="240"/>
                    <a:pt x="65" y="247"/>
                    <a:pt x="72" y="253"/>
                  </a:cubicBezTo>
                  <a:cubicBezTo>
                    <a:pt x="77" y="257"/>
                    <a:pt x="82" y="261"/>
                    <a:pt x="88" y="264"/>
                  </a:cubicBezTo>
                  <a:cubicBezTo>
                    <a:pt x="87" y="262"/>
                    <a:pt x="86" y="260"/>
                    <a:pt x="84" y="259"/>
                  </a:cubicBezTo>
                  <a:cubicBezTo>
                    <a:pt x="77" y="252"/>
                    <a:pt x="71" y="246"/>
                    <a:pt x="65" y="239"/>
                  </a:cubicBezTo>
                  <a:cubicBezTo>
                    <a:pt x="57" y="228"/>
                    <a:pt x="50" y="217"/>
                    <a:pt x="45" y="204"/>
                  </a:cubicBezTo>
                  <a:cubicBezTo>
                    <a:pt x="44" y="199"/>
                    <a:pt x="43" y="193"/>
                    <a:pt x="44" y="188"/>
                  </a:cubicBezTo>
                  <a:cubicBezTo>
                    <a:pt x="44" y="180"/>
                    <a:pt x="49" y="176"/>
                    <a:pt x="57" y="176"/>
                  </a:cubicBezTo>
                  <a:cubicBezTo>
                    <a:pt x="61" y="175"/>
                    <a:pt x="65" y="176"/>
                    <a:pt x="68" y="178"/>
                  </a:cubicBezTo>
                  <a:cubicBezTo>
                    <a:pt x="75" y="181"/>
                    <a:pt x="81" y="185"/>
                    <a:pt x="86" y="190"/>
                  </a:cubicBezTo>
                  <a:cubicBezTo>
                    <a:pt x="94" y="197"/>
                    <a:pt x="100" y="206"/>
                    <a:pt x="107" y="214"/>
                  </a:cubicBezTo>
                  <a:cubicBezTo>
                    <a:pt x="113" y="222"/>
                    <a:pt x="120" y="231"/>
                    <a:pt x="127" y="239"/>
                  </a:cubicBezTo>
                  <a:cubicBezTo>
                    <a:pt x="139" y="252"/>
                    <a:pt x="152" y="263"/>
                    <a:pt x="166" y="273"/>
                  </a:cubicBezTo>
                  <a:cubicBezTo>
                    <a:pt x="176" y="279"/>
                    <a:pt x="187" y="284"/>
                    <a:pt x="199" y="289"/>
                  </a:cubicBezTo>
                  <a:cubicBezTo>
                    <a:pt x="205" y="291"/>
                    <a:pt x="212" y="294"/>
                    <a:pt x="218" y="297"/>
                  </a:cubicBezTo>
                  <a:cubicBezTo>
                    <a:pt x="233" y="304"/>
                    <a:pt x="243" y="315"/>
                    <a:pt x="248" y="331"/>
                  </a:cubicBezTo>
                  <a:cubicBezTo>
                    <a:pt x="251" y="340"/>
                    <a:pt x="252" y="348"/>
                    <a:pt x="253" y="357"/>
                  </a:cubicBezTo>
                  <a:cubicBezTo>
                    <a:pt x="254" y="362"/>
                    <a:pt x="255" y="368"/>
                    <a:pt x="256" y="374"/>
                  </a:cubicBezTo>
                  <a:cubicBezTo>
                    <a:pt x="258" y="384"/>
                    <a:pt x="262" y="393"/>
                    <a:pt x="267" y="401"/>
                  </a:cubicBezTo>
                  <a:cubicBezTo>
                    <a:pt x="271" y="406"/>
                    <a:pt x="274" y="411"/>
                    <a:pt x="277" y="416"/>
                  </a:cubicBezTo>
                  <a:cubicBezTo>
                    <a:pt x="278" y="418"/>
                    <a:pt x="279" y="420"/>
                    <a:pt x="280" y="421"/>
                  </a:cubicBezTo>
                  <a:cubicBezTo>
                    <a:pt x="283" y="426"/>
                    <a:pt x="282" y="430"/>
                    <a:pt x="280" y="435"/>
                  </a:cubicBezTo>
                  <a:cubicBezTo>
                    <a:pt x="272" y="447"/>
                    <a:pt x="262" y="458"/>
                    <a:pt x="249" y="465"/>
                  </a:cubicBezTo>
                  <a:cubicBezTo>
                    <a:pt x="242" y="468"/>
                    <a:pt x="235" y="471"/>
                    <a:pt x="227" y="472"/>
                  </a:cubicBezTo>
                  <a:cubicBezTo>
                    <a:pt x="226" y="472"/>
                    <a:pt x="225" y="472"/>
                    <a:pt x="224" y="473"/>
                  </a:cubicBezTo>
                  <a:cubicBezTo>
                    <a:pt x="217" y="473"/>
                    <a:pt x="211" y="473"/>
                    <a:pt x="204" y="473"/>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7">
              <a:extLst>
                <a:ext uri="{FF2B5EF4-FFF2-40B4-BE49-F238E27FC236}">
                  <a16:creationId xmlns:a16="http://schemas.microsoft.com/office/drawing/2014/main" id="{3C751064-3EFA-4D2E-9538-23C072961EEB}"/>
                </a:ext>
              </a:extLst>
            </p:cNvPr>
            <p:cNvSpPr>
              <a:spLocks/>
            </p:cNvSpPr>
            <p:nvPr/>
          </p:nvSpPr>
          <p:spPr bwMode="auto">
            <a:xfrm>
              <a:off x="7252545" y="4919167"/>
              <a:ext cx="637313" cy="544408"/>
            </a:xfrm>
            <a:custGeom>
              <a:avLst/>
              <a:gdLst>
                <a:gd name="T0" fmla="*/ 448 w 474"/>
                <a:gd name="T1" fmla="*/ 136 h 405"/>
                <a:gd name="T2" fmla="*/ 462 w 474"/>
                <a:gd name="T3" fmla="*/ 163 h 405"/>
                <a:gd name="T4" fmla="*/ 473 w 474"/>
                <a:gd name="T5" fmla="*/ 210 h 405"/>
                <a:gd name="T6" fmla="*/ 463 w 474"/>
                <a:gd name="T7" fmla="*/ 281 h 405"/>
                <a:gd name="T8" fmla="*/ 413 w 474"/>
                <a:gd name="T9" fmla="*/ 308 h 405"/>
                <a:gd name="T10" fmla="*/ 412 w 474"/>
                <a:gd name="T11" fmla="*/ 311 h 405"/>
                <a:gd name="T12" fmla="*/ 406 w 474"/>
                <a:gd name="T13" fmla="*/ 332 h 405"/>
                <a:gd name="T14" fmla="*/ 359 w 474"/>
                <a:gd name="T15" fmla="*/ 366 h 405"/>
                <a:gd name="T16" fmla="*/ 327 w 474"/>
                <a:gd name="T17" fmla="*/ 369 h 405"/>
                <a:gd name="T18" fmla="*/ 299 w 474"/>
                <a:gd name="T19" fmla="*/ 366 h 405"/>
                <a:gd name="T20" fmla="*/ 297 w 474"/>
                <a:gd name="T21" fmla="*/ 370 h 405"/>
                <a:gd name="T22" fmla="*/ 304 w 474"/>
                <a:gd name="T23" fmla="*/ 393 h 405"/>
                <a:gd name="T24" fmla="*/ 300 w 474"/>
                <a:gd name="T25" fmla="*/ 403 h 405"/>
                <a:gd name="T26" fmla="*/ 270 w 474"/>
                <a:gd name="T27" fmla="*/ 384 h 405"/>
                <a:gd name="T28" fmla="*/ 244 w 474"/>
                <a:gd name="T29" fmla="*/ 335 h 405"/>
                <a:gd name="T30" fmla="*/ 220 w 474"/>
                <a:gd name="T31" fmla="*/ 305 h 405"/>
                <a:gd name="T32" fmla="*/ 218 w 474"/>
                <a:gd name="T33" fmla="*/ 302 h 405"/>
                <a:gd name="T34" fmla="*/ 189 w 474"/>
                <a:gd name="T35" fmla="*/ 306 h 405"/>
                <a:gd name="T36" fmla="*/ 116 w 474"/>
                <a:gd name="T37" fmla="*/ 286 h 405"/>
                <a:gd name="T38" fmla="*/ 95 w 474"/>
                <a:gd name="T39" fmla="*/ 269 h 405"/>
                <a:gd name="T40" fmla="*/ 91 w 474"/>
                <a:gd name="T41" fmla="*/ 254 h 405"/>
                <a:gd name="T42" fmla="*/ 82 w 474"/>
                <a:gd name="T43" fmla="*/ 238 h 405"/>
                <a:gd name="T44" fmla="*/ 39 w 474"/>
                <a:gd name="T45" fmla="*/ 222 h 405"/>
                <a:gd name="T46" fmla="*/ 14 w 474"/>
                <a:gd name="T47" fmla="*/ 185 h 405"/>
                <a:gd name="T48" fmla="*/ 3 w 474"/>
                <a:gd name="T49" fmla="*/ 145 h 405"/>
                <a:gd name="T50" fmla="*/ 4 w 474"/>
                <a:gd name="T51" fmla="*/ 140 h 405"/>
                <a:gd name="T52" fmla="*/ 5 w 474"/>
                <a:gd name="T53" fmla="*/ 116 h 405"/>
                <a:gd name="T54" fmla="*/ 27 w 474"/>
                <a:gd name="T55" fmla="*/ 79 h 405"/>
                <a:gd name="T56" fmla="*/ 68 w 474"/>
                <a:gd name="T57" fmla="*/ 40 h 405"/>
                <a:gd name="T58" fmla="*/ 102 w 474"/>
                <a:gd name="T59" fmla="*/ 26 h 405"/>
                <a:gd name="T60" fmla="*/ 168 w 474"/>
                <a:gd name="T61" fmla="*/ 8 h 405"/>
                <a:gd name="T62" fmla="*/ 201 w 474"/>
                <a:gd name="T63" fmla="*/ 2 h 405"/>
                <a:gd name="T64" fmla="*/ 226 w 474"/>
                <a:gd name="T65" fmla="*/ 2 h 405"/>
                <a:gd name="T66" fmla="*/ 270 w 474"/>
                <a:gd name="T67" fmla="*/ 7 h 405"/>
                <a:gd name="T68" fmla="*/ 311 w 474"/>
                <a:gd name="T69" fmla="*/ 14 h 405"/>
                <a:gd name="T70" fmla="*/ 377 w 474"/>
                <a:gd name="T71" fmla="*/ 42 h 405"/>
                <a:gd name="T72" fmla="*/ 398 w 474"/>
                <a:gd name="T73" fmla="*/ 66 h 405"/>
                <a:gd name="T74" fmla="*/ 406 w 474"/>
                <a:gd name="T75" fmla="*/ 77 h 405"/>
                <a:gd name="T76" fmla="*/ 436 w 474"/>
                <a:gd name="T77" fmla="*/ 12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4" h="405">
                  <a:moveTo>
                    <a:pt x="436" y="125"/>
                  </a:moveTo>
                  <a:cubicBezTo>
                    <a:pt x="441" y="128"/>
                    <a:pt x="444" y="131"/>
                    <a:pt x="448" y="136"/>
                  </a:cubicBezTo>
                  <a:cubicBezTo>
                    <a:pt x="451" y="140"/>
                    <a:pt x="453" y="145"/>
                    <a:pt x="455" y="150"/>
                  </a:cubicBezTo>
                  <a:cubicBezTo>
                    <a:pt x="457" y="155"/>
                    <a:pt x="459" y="159"/>
                    <a:pt x="462" y="163"/>
                  </a:cubicBezTo>
                  <a:cubicBezTo>
                    <a:pt x="466" y="169"/>
                    <a:pt x="468" y="177"/>
                    <a:pt x="470" y="185"/>
                  </a:cubicBezTo>
                  <a:cubicBezTo>
                    <a:pt x="472" y="193"/>
                    <a:pt x="472" y="201"/>
                    <a:pt x="473" y="210"/>
                  </a:cubicBezTo>
                  <a:cubicBezTo>
                    <a:pt x="474" y="220"/>
                    <a:pt x="474" y="230"/>
                    <a:pt x="474" y="240"/>
                  </a:cubicBezTo>
                  <a:cubicBezTo>
                    <a:pt x="473" y="254"/>
                    <a:pt x="470" y="268"/>
                    <a:pt x="463" y="281"/>
                  </a:cubicBezTo>
                  <a:cubicBezTo>
                    <a:pt x="456" y="293"/>
                    <a:pt x="446" y="301"/>
                    <a:pt x="433" y="305"/>
                  </a:cubicBezTo>
                  <a:cubicBezTo>
                    <a:pt x="426" y="307"/>
                    <a:pt x="420" y="308"/>
                    <a:pt x="413" y="308"/>
                  </a:cubicBezTo>
                  <a:cubicBezTo>
                    <a:pt x="413" y="308"/>
                    <a:pt x="412" y="309"/>
                    <a:pt x="412" y="309"/>
                  </a:cubicBezTo>
                  <a:cubicBezTo>
                    <a:pt x="411" y="309"/>
                    <a:pt x="412" y="310"/>
                    <a:pt x="412" y="311"/>
                  </a:cubicBezTo>
                  <a:cubicBezTo>
                    <a:pt x="414" y="317"/>
                    <a:pt x="412" y="324"/>
                    <a:pt x="408" y="329"/>
                  </a:cubicBezTo>
                  <a:cubicBezTo>
                    <a:pt x="407" y="330"/>
                    <a:pt x="406" y="331"/>
                    <a:pt x="406" y="332"/>
                  </a:cubicBezTo>
                  <a:cubicBezTo>
                    <a:pt x="405" y="339"/>
                    <a:pt x="401" y="345"/>
                    <a:pt x="395" y="349"/>
                  </a:cubicBezTo>
                  <a:cubicBezTo>
                    <a:pt x="385" y="358"/>
                    <a:pt x="372" y="363"/>
                    <a:pt x="359" y="366"/>
                  </a:cubicBezTo>
                  <a:cubicBezTo>
                    <a:pt x="355" y="367"/>
                    <a:pt x="351" y="368"/>
                    <a:pt x="347" y="369"/>
                  </a:cubicBezTo>
                  <a:cubicBezTo>
                    <a:pt x="341" y="370"/>
                    <a:pt x="334" y="370"/>
                    <a:pt x="327" y="369"/>
                  </a:cubicBezTo>
                  <a:cubicBezTo>
                    <a:pt x="325" y="368"/>
                    <a:pt x="323" y="368"/>
                    <a:pt x="322" y="368"/>
                  </a:cubicBezTo>
                  <a:cubicBezTo>
                    <a:pt x="314" y="369"/>
                    <a:pt x="306" y="368"/>
                    <a:pt x="299" y="366"/>
                  </a:cubicBezTo>
                  <a:cubicBezTo>
                    <a:pt x="298" y="365"/>
                    <a:pt x="297" y="365"/>
                    <a:pt x="296" y="365"/>
                  </a:cubicBezTo>
                  <a:cubicBezTo>
                    <a:pt x="295" y="367"/>
                    <a:pt x="296" y="369"/>
                    <a:pt x="297" y="370"/>
                  </a:cubicBezTo>
                  <a:cubicBezTo>
                    <a:pt x="298" y="376"/>
                    <a:pt x="301" y="381"/>
                    <a:pt x="303" y="386"/>
                  </a:cubicBezTo>
                  <a:cubicBezTo>
                    <a:pt x="303" y="389"/>
                    <a:pt x="304" y="391"/>
                    <a:pt x="304" y="393"/>
                  </a:cubicBezTo>
                  <a:cubicBezTo>
                    <a:pt x="305" y="395"/>
                    <a:pt x="304" y="397"/>
                    <a:pt x="304" y="399"/>
                  </a:cubicBezTo>
                  <a:cubicBezTo>
                    <a:pt x="303" y="401"/>
                    <a:pt x="302" y="402"/>
                    <a:pt x="300" y="403"/>
                  </a:cubicBezTo>
                  <a:cubicBezTo>
                    <a:pt x="293" y="405"/>
                    <a:pt x="286" y="404"/>
                    <a:pt x="280" y="399"/>
                  </a:cubicBezTo>
                  <a:cubicBezTo>
                    <a:pt x="276" y="394"/>
                    <a:pt x="273" y="390"/>
                    <a:pt x="270" y="384"/>
                  </a:cubicBezTo>
                  <a:cubicBezTo>
                    <a:pt x="267" y="377"/>
                    <a:pt x="264" y="370"/>
                    <a:pt x="260" y="363"/>
                  </a:cubicBezTo>
                  <a:cubicBezTo>
                    <a:pt x="255" y="354"/>
                    <a:pt x="249" y="344"/>
                    <a:pt x="244" y="335"/>
                  </a:cubicBezTo>
                  <a:cubicBezTo>
                    <a:pt x="243" y="332"/>
                    <a:pt x="241" y="330"/>
                    <a:pt x="239" y="329"/>
                  </a:cubicBezTo>
                  <a:cubicBezTo>
                    <a:pt x="231" y="322"/>
                    <a:pt x="225" y="315"/>
                    <a:pt x="220" y="305"/>
                  </a:cubicBezTo>
                  <a:cubicBezTo>
                    <a:pt x="220" y="304"/>
                    <a:pt x="219" y="303"/>
                    <a:pt x="218" y="302"/>
                  </a:cubicBezTo>
                  <a:cubicBezTo>
                    <a:pt x="218" y="302"/>
                    <a:pt x="218" y="302"/>
                    <a:pt x="218" y="302"/>
                  </a:cubicBezTo>
                  <a:cubicBezTo>
                    <a:pt x="215" y="302"/>
                    <a:pt x="211" y="303"/>
                    <a:pt x="208" y="303"/>
                  </a:cubicBezTo>
                  <a:cubicBezTo>
                    <a:pt x="202" y="304"/>
                    <a:pt x="195" y="305"/>
                    <a:pt x="189" y="306"/>
                  </a:cubicBezTo>
                  <a:cubicBezTo>
                    <a:pt x="184" y="306"/>
                    <a:pt x="180" y="306"/>
                    <a:pt x="175" y="306"/>
                  </a:cubicBezTo>
                  <a:cubicBezTo>
                    <a:pt x="153" y="306"/>
                    <a:pt x="134" y="300"/>
                    <a:pt x="116" y="286"/>
                  </a:cubicBezTo>
                  <a:cubicBezTo>
                    <a:pt x="112" y="283"/>
                    <a:pt x="108" y="280"/>
                    <a:pt x="103" y="277"/>
                  </a:cubicBezTo>
                  <a:cubicBezTo>
                    <a:pt x="100" y="275"/>
                    <a:pt x="97" y="272"/>
                    <a:pt x="95" y="269"/>
                  </a:cubicBezTo>
                  <a:cubicBezTo>
                    <a:pt x="92" y="266"/>
                    <a:pt x="91" y="262"/>
                    <a:pt x="92" y="258"/>
                  </a:cubicBezTo>
                  <a:cubicBezTo>
                    <a:pt x="92" y="257"/>
                    <a:pt x="91" y="255"/>
                    <a:pt x="91" y="254"/>
                  </a:cubicBezTo>
                  <a:cubicBezTo>
                    <a:pt x="91" y="250"/>
                    <a:pt x="89" y="248"/>
                    <a:pt x="87" y="246"/>
                  </a:cubicBezTo>
                  <a:cubicBezTo>
                    <a:pt x="85" y="244"/>
                    <a:pt x="84" y="241"/>
                    <a:pt x="82" y="238"/>
                  </a:cubicBezTo>
                  <a:cubicBezTo>
                    <a:pt x="77" y="237"/>
                    <a:pt x="73" y="236"/>
                    <a:pt x="68" y="235"/>
                  </a:cubicBezTo>
                  <a:cubicBezTo>
                    <a:pt x="58" y="232"/>
                    <a:pt x="48" y="228"/>
                    <a:pt x="39" y="222"/>
                  </a:cubicBezTo>
                  <a:cubicBezTo>
                    <a:pt x="29" y="215"/>
                    <a:pt x="22" y="206"/>
                    <a:pt x="19" y="194"/>
                  </a:cubicBezTo>
                  <a:cubicBezTo>
                    <a:pt x="18" y="191"/>
                    <a:pt x="16" y="188"/>
                    <a:pt x="14" y="185"/>
                  </a:cubicBezTo>
                  <a:cubicBezTo>
                    <a:pt x="8" y="178"/>
                    <a:pt x="3" y="169"/>
                    <a:pt x="1" y="159"/>
                  </a:cubicBezTo>
                  <a:cubicBezTo>
                    <a:pt x="0" y="154"/>
                    <a:pt x="1" y="150"/>
                    <a:pt x="3" y="145"/>
                  </a:cubicBezTo>
                  <a:cubicBezTo>
                    <a:pt x="3" y="144"/>
                    <a:pt x="4" y="143"/>
                    <a:pt x="4" y="141"/>
                  </a:cubicBezTo>
                  <a:cubicBezTo>
                    <a:pt x="4" y="141"/>
                    <a:pt x="4" y="140"/>
                    <a:pt x="4" y="140"/>
                  </a:cubicBezTo>
                  <a:cubicBezTo>
                    <a:pt x="0" y="136"/>
                    <a:pt x="1" y="131"/>
                    <a:pt x="2" y="126"/>
                  </a:cubicBezTo>
                  <a:cubicBezTo>
                    <a:pt x="2" y="122"/>
                    <a:pt x="4" y="119"/>
                    <a:pt x="5" y="116"/>
                  </a:cubicBezTo>
                  <a:cubicBezTo>
                    <a:pt x="9" y="110"/>
                    <a:pt x="11" y="103"/>
                    <a:pt x="14" y="97"/>
                  </a:cubicBezTo>
                  <a:cubicBezTo>
                    <a:pt x="17" y="90"/>
                    <a:pt x="21" y="84"/>
                    <a:pt x="27" y="79"/>
                  </a:cubicBezTo>
                  <a:cubicBezTo>
                    <a:pt x="36" y="72"/>
                    <a:pt x="44" y="64"/>
                    <a:pt x="51" y="56"/>
                  </a:cubicBezTo>
                  <a:cubicBezTo>
                    <a:pt x="57" y="50"/>
                    <a:pt x="62" y="45"/>
                    <a:pt x="68" y="40"/>
                  </a:cubicBezTo>
                  <a:cubicBezTo>
                    <a:pt x="75" y="36"/>
                    <a:pt x="81" y="32"/>
                    <a:pt x="89" y="31"/>
                  </a:cubicBezTo>
                  <a:cubicBezTo>
                    <a:pt x="94" y="31"/>
                    <a:pt x="98" y="29"/>
                    <a:pt x="102" y="26"/>
                  </a:cubicBezTo>
                  <a:cubicBezTo>
                    <a:pt x="114" y="16"/>
                    <a:pt x="127" y="11"/>
                    <a:pt x="142" y="9"/>
                  </a:cubicBezTo>
                  <a:cubicBezTo>
                    <a:pt x="151" y="7"/>
                    <a:pt x="160" y="7"/>
                    <a:pt x="168" y="8"/>
                  </a:cubicBezTo>
                  <a:cubicBezTo>
                    <a:pt x="170" y="8"/>
                    <a:pt x="170" y="8"/>
                    <a:pt x="171" y="8"/>
                  </a:cubicBezTo>
                  <a:cubicBezTo>
                    <a:pt x="181" y="4"/>
                    <a:pt x="191" y="2"/>
                    <a:pt x="201" y="2"/>
                  </a:cubicBezTo>
                  <a:cubicBezTo>
                    <a:pt x="207" y="2"/>
                    <a:pt x="212" y="2"/>
                    <a:pt x="217" y="3"/>
                  </a:cubicBezTo>
                  <a:cubicBezTo>
                    <a:pt x="220" y="4"/>
                    <a:pt x="223" y="3"/>
                    <a:pt x="226" y="2"/>
                  </a:cubicBezTo>
                  <a:cubicBezTo>
                    <a:pt x="233" y="1"/>
                    <a:pt x="240" y="0"/>
                    <a:pt x="247" y="1"/>
                  </a:cubicBezTo>
                  <a:cubicBezTo>
                    <a:pt x="255" y="1"/>
                    <a:pt x="263" y="3"/>
                    <a:pt x="270" y="7"/>
                  </a:cubicBezTo>
                  <a:cubicBezTo>
                    <a:pt x="274" y="8"/>
                    <a:pt x="277" y="9"/>
                    <a:pt x="281" y="9"/>
                  </a:cubicBezTo>
                  <a:cubicBezTo>
                    <a:pt x="291" y="9"/>
                    <a:pt x="301" y="10"/>
                    <a:pt x="311" y="14"/>
                  </a:cubicBezTo>
                  <a:cubicBezTo>
                    <a:pt x="320" y="17"/>
                    <a:pt x="328" y="19"/>
                    <a:pt x="337" y="22"/>
                  </a:cubicBezTo>
                  <a:cubicBezTo>
                    <a:pt x="351" y="26"/>
                    <a:pt x="365" y="33"/>
                    <a:pt x="377" y="42"/>
                  </a:cubicBezTo>
                  <a:cubicBezTo>
                    <a:pt x="380" y="45"/>
                    <a:pt x="384" y="49"/>
                    <a:pt x="387" y="53"/>
                  </a:cubicBezTo>
                  <a:cubicBezTo>
                    <a:pt x="390" y="57"/>
                    <a:pt x="394" y="61"/>
                    <a:pt x="398" y="66"/>
                  </a:cubicBezTo>
                  <a:cubicBezTo>
                    <a:pt x="400" y="68"/>
                    <a:pt x="401" y="71"/>
                    <a:pt x="402" y="74"/>
                  </a:cubicBezTo>
                  <a:cubicBezTo>
                    <a:pt x="403" y="76"/>
                    <a:pt x="404" y="77"/>
                    <a:pt x="406" y="77"/>
                  </a:cubicBezTo>
                  <a:cubicBezTo>
                    <a:pt x="417" y="84"/>
                    <a:pt x="425" y="92"/>
                    <a:pt x="431" y="104"/>
                  </a:cubicBezTo>
                  <a:cubicBezTo>
                    <a:pt x="434" y="110"/>
                    <a:pt x="435" y="117"/>
                    <a:pt x="436"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7" name="Freeform 8">
              <a:extLst>
                <a:ext uri="{FF2B5EF4-FFF2-40B4-BE49-F238E27FC236}">
                  <a16:creationId xmlns:a16="http://schemas.microsoft.com/office/drawing/2014/main" id="{A6935EFC-940F-493E-9E99-52B58CF17176}"/>
                </a:ext>
              </a:extLst>
            </p:cNvPr>
            <p:cNvSpPr>
              <a:spLocks/>
            </p:cNvSpPr>
            <p:nvPr/>
          </p:nvSpPr>
          <p:spPr bwMode="auto">
            <a:xfrm>
              <a:off x="7170969" y="5111211"/>
              <a:ext cx="41355" cy="169384"/>
            </a:xfrm>
            <a:custGeom>
              <a:avLst/>
              <a:gdLst>
                <a:gd name="T0" fmla="*/ 31 w 31"/>
                <a:gd name="T1" fmla="*/ 32 h 126"/>
                <a:gd name="T2" fmla="*/ 28 w 31"/>
                <a:gd name="T3" fmla="*/ 48 h 126"/>
                <a:gd name="T4" fmla="*/ 12 w 31"/>
                <a:gd name="T5" fmla="*/ 117 h 126"/>
                <a:gd name="T6" fmla="*/ 12 w 31"/>
                <a:gd name="T7" fmla="*/ 120 h 126"/>
                <a:gd name="T8" fmla="*/ 8 w 31"/>
                <a:gd name="T9" fmla="*/ 124 h 126"/>
                <a:gd name="T10" fmla="*/ 1 w 31"/>
                <a:gd name="T11" fmla="*/ 122 h 126"/>
                <a:gd name="T12" fmla="*/ 0 w 31"/>
                <a:gd name="T13" fmla="*/ 108 h 126"/>
                <a:gd name="T14" fmla="*/ 0 w 31"/>
                <a:gd name="T15" fmla="*/ 94 h 126"/>
                <a:gd name="T16" fmla="*/ 0 w 31"/>
                <a:gd name="T17" fmla="*/ 86 h 126"/>
                <a:gd name="T18" fmla="*/ 0 w 31"/>
                <a:gd name="T19" fmla="*/ 15 h 126"/>
                <a:gd name="T20" fmla="*/ 2 w 31"/>
                <a:gd name="T21" fmla="*/ 6 h 126"/>
                <a:gd name="T22" fmla="*/ 13 w 31"/>
                <a:gd name="T23" fmla="*/ 2 h 126"/>
                <a:gd name="T24" fmla="*/ 26 w 31"/>
                <a:gd name="T25" fmla="*/ 12 h 126"/>
                <a:gd name="T26" fmla="*/ 31 w 31"/>
                <a:gd name="T2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6">
                  <a:moveTo>
                    <a:pt x="31" y="32"/>
                  </a:moveTo>
                  <a:cubicBezTo>
                    <a:pt x="31" y="37"/>
                    <a:pt x="30" y="43"/>
                    <a:pt x="28" y="48"/>
                  </a:cubicBezTo>
                  <a:cubicBezTo>
                    <a:pt x="23" y="71"/>
                    <a:pt x="18" y="94"/>
                    <a:pt x="12" y="117"/>
                  </a:cubicBezTo>
                  <a:cubicBezTo>
                    <a:pt x="12" y="118"/>
                    <a:pt x="12" y="119"/>
                    <a:pt x="12" y="120"/>
                  </a:cubicBezTo>
                  <a:cubicBezTo>
                    <a:pt x="11" y="122"/>
                    <a:pt x="10" y="123"/>
                    <a:pt x="8" y="124"/>
                  </a:cubicBezTo>
                  <a:cubicBezTo>
                    <a:pt x="5" y="126"/>
                    <a:pt x="2" y="125"/>
                    <a:pt x="1" y="122"/>
                  </a:cubicBezTo>
                  <a:cubicBezTo>
                    <a:pt x="0" y="117"/>
                    <a:pt x="0" y="113"/>
                    <a:pt x="0" y="108"/>
                  </a:cubicBezTo>
                  <a:cubicBezTo>
                    <a:pt x="1" y="104"/>
                    <a:pt x="1" y="99"/>
                    <a:pt x="0" y="94"/>
                  </a:cubicBezTo>
                  <a:cubicBezTo>
                    <a:pt x="0" y="91"/>
                    <a:pt x="0" y="89"/>
                    <a:pt x="0" y="86"/>
                  </a:cubicBezTo>
                  <a:cubicBezTo>
                    <a:pt x="0" y="62"/>
                    <a:pt x="0" y="39"/>
                    <a:pt x="0" y="15"/>
                  </a:cubicBezTo>
                  <a:cubicBezTo>
                    <a:pt x="0" y="12"/>
                    <a:pt x="0" y="9"/>
                    <a:pt x="2" y="6"/>
                  </a:cubicBezTo>
                  <a:cubicBezTo>
                    <a:pt x="4" y="1"/>
                    <a:pt x="8" y="0"/>
                    <a:pt x="13" y="2"/>
                  </a:cubicBezTo>
                  <a:cubicBezTo>
                    <a:pt x="19" y="3"/>
                    <a:pt x="23" y="7"/>
                    <a:pt x="26" y="12"/>
                  </a:cubicBezTo>
                  <a:cubicBezTo>
                    <a:pt x="29" y="18"/>
                    <a:pt x="31" y="24"/>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8" name="Freeform 9">
              <a:extLst>
                <a:ext uri="{FF2B5EF4-FFF2-40B4-BE49-F238E27FC236}">
                  <a16:creationId xmlns:a16="http://schemas.microsoft.com/office/drawing/2014/main" id="{90ADCFD1-7FD4-4CC6-A89E-CF02894BFC19}"/>
                </a:ext>
              </a:extLst>
            </p:cNvPr>
            <p:cNvSpPr>
              <a:spLocks/>
            </p:cNvSpPr>
            <p:nvPr/>
          </p:nvSpPr>
          <p:spPr bwMode="auto">
            <a:xfrm>
              <a:off x="7963503" y="5111211"/>
              <a:ext cx="44753" cy="169384"/>
            </a:xfrm>
            <a:custGeom>
              <a:avLst/>
              <a:gdLst>
                <a:gd name="T0" fmla="*/ 32 w 33"/>
                <a:gd name="T1" fmla="*/ 52 h 126"/>
                <a:gd name="T2" fmla="*/ 32 w 33"/>
                <a:gd name="T3" fmla="*/ 86 h 126"/>
                <a:gd name="T4" fmla="*/ 32 w 33"/>
                <a:gd name="T5" fmla="*/ 99 h 126"/>
                <a:gd name="T6" fmla="*/ 32 w 33"/>
                <a:gd name="T7" fmla="*/ 109 h 126"/>
                <a:gd name="T8" fmla="*/ 31 w 33"/>
                <a:gd name="T9" fmla="*/ 121 h 126"/>
                <a:gd name="T10" fmla="*/ 24 w 33"/>
                <a:gd name="T11" fmla="*/ 124 h 126"/>
                <a:gd name="T12" fmla="*/ 20 w 33"/>
                <a:gd name="T13" fmla="*/ 117 h 126"/>
                <a:gd name="T14" fmla="*/ 16 w 33"/>
                <a:gd name="T15" fmla="*/ 98 h 126"/>
                <a:gd name="T16" fmla="*/ 2 w 33"/>
                <a:gd name="T17" fmla="*/ 38 h 126"/>
                <a:gd name="T18" fmla="*/ 10 w 33"/>
                <a:gd name="T19" fmla="*/ 7 h 126"/>
                <a:gd name="T20" fmla="*/ 20 w 33"/>
                <a:gd name="T21" fmla="*/ 1 h 126"/>
                <a:gd name="T22" fmla="*/ 30 w 33"/>
                <a:gd name="T23" fmla="*/ 5 h 126"/>
                <a:gd name="T24" fmla="*/ 32 w 33"/>
                <a:gd name="T25" fmla="*/ 15 h 126"/>
                <a:gd name="T26" fmla="*/ 32 w 33"/>
                <a:gd name="T27" fmla="*/ 52 h 126"/>
                <a:gd name="T28" fmla="*/ 32 w 33"/>
                <a:gd name="T2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26">
                  <a:moveTo>
                    <a:pt x="32" y="52"/>
                  </a:moveTo>
                  <a:cubicBezTo>
                    <a:pt x="32" y="64"/>
                    <a:pt x="32" y="75"/>
                    <a:pt x="32" y="86"/>
                  </a:cubicBezTo>
                  <a:cubicBezTo>
                    <a:pt x="32" y="91"/>
                    <a:pt x="31" y="95"/>
                    <a:pt x="32" y="99"/>
                  </a:cubicBezTo>
                  <a:cubicBezTo>
                    <a:pt x="32" y="102"/>
                    <a:pt x="32" y="106"/>
                    <a:pt x="32" y="109"/>
                  </a:cubicBezTo>
                  <a:cubicBezTo>
                    <a:pt x="33" y="113"/>
                    <a:pt x="32" y="117"/>
                    <a:pt x="31" y="121"/>
                  </a:cubicBezTo>
                  <a:cubicBezTo>
                    <a:pt x="30" y="125"/>
                    <a:pt x="27" y="126"/>
                    <a:pt x="24" y="124"/>
                  </a:cubicBezTo>
                  <a:cubicBezTo>
                    <a:pt x="21" y="122"/>
                    <a:pt x="21" y="120"/>
                    <a:pt x="20" y="117"/>
                  </a:cubicBezTo>
                  <a:cubicBezTo>
                    <a:pt x="19" y="111"/>
                    <a:pt x="17" y="104"/>
                    <a:pt x="16" y="98"/>
                  </a:cubicBezTo>
                  <a:cubicBezTo>
                    <a:pt x="11" y="78"/>
                    <a:pt x="6" y="58"/>
                    <a:pt x="2" y="38"/>
                  </a:cubicBezTo>
                  <a:cubicBezTo>
                    <a:pt x="0" y="27"/>
                    <a:pt x="2" y="16"/>
                    <a:pt x="10" y="7"/>
                  </a:cubicBezTo>
                  <a:cubicBezTo>
                    <a:pt x="13" y="5"/>
                    <a:pt x="16" y="2"/>
                    <a:pt x="20" y="1"/>
                  </a:cubicBezTo>
                  <a:cubicBezTo>
                    <a:pt x="24" y="0"/>
                    <a:pt x="28" y="1"/>
                    <a:pt x="30" y="5"/>
                  </a:cubicBezTo>
                  <a:cubicBezTo>
                    <a:pt x="32" y="8"/>
                    <a:pt x="32" y="12"/>
                    <a:pt x="32" y="15"/>
                  </a:cubicBezTo>
                  <a:cubicBezTo>
                    <a:pt x="32" y="27"/>
                    <a:pt x="32" y="40"/>
                    <a:pt x="32" y="52"/>
                  </a:cubicBezTo>
                  <a:cubicBezTo>
                    <a:pt x="32" y="52"/>
                    <a:pt x="32" y="52"/>
                    <a:pt x="32"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9" name="Freeform 10">
              <a:extLst>
                <a:ext uri="{FF2B5EF4-FFF2-40B4-BE49-F238E27FC236}">
                  <a16:creationId xmlns:a16="http://schemas.microsoft.com/office/drawing/2014/main" id="{52C6940F-2064-42E0-BD3C-090A8C2EA4AB}"/>
                </a:ext>
              </a:extLst>
            </p:cNvPr>
            <p:cNvSpPr>
              <a:spLocks/>
            </p:cNvSpPr>
            <p:nvPr/>
          </p:nvSpPr>
          <p:spPr bwMode="auto">
            <a:xfrm>
              <a:off x="7928947" y="5159930"/>
              <a:ext cx="54951" cy="134261"/>
            </a:xfrm>
            <a:custGeom>
              <a:avLst/>
              <a:gdLst>
                <a:gd name="T0" fmla="*/ 41 w 41"/>
                <a:gd name="T1" fmla="*/ 86 h 100"/>
                <a:gd name="T2" fmla="*/ 33 w 41"/>
                <a:gd name="T3" fmla="*/ 98 h 100"/>
                <a:gd name="T4" fmla="*/ 26 w 41"/>
                <a:gd name="T5" fmla="*/ 96 h 100"/>
                <a:gd name="T6" fmla="*/ 23 w 41"/>
                <a:gd name="T7" fmla="*/ 90 h 100"/>
                <a:gd name="T8" fmla="*/ 15 w 41"/>
                <a:gd name="T9" fmla="*/ 71 h 100"/>
                <a:gd name="T10" fmla="*/ 2 w 41"/>
                <a:gd name="T11" fmla="*/ 31 h 100"/>
                <a:gd name="T12" fmla="*/ 4 w 41"/>
                <a:gd name="T13" fmla="*/ 7 h 100"/>
                <a:gd name="T14" fmla="*/ 10 w 41"/>
                <a:gd name="T15" fmla="*/ 1 h 100"/>
                <a:gd name="T16" fmla="*/ 18 w 41"/>
                <a:gd name="T17" fmla="*/ 2 h 100"/>
                <a:gd name="T18" fmla="*/ 22 w 41"/>
                <a:gd name="T19" fmla="*/ 10 h 100"/>
                <a:gd name="T20" fmla="*/ 30 w 41"/>
                <a:gd name="T21" fmla="*/ 39 h 100"/>
                <a:gd name="T22" fmla="*/ 40 w 41"/>
                <a:gd name="T23" fmla="*/ 82 h 100"/>
                <a:gd name="T24" fmla="*/ 41 w 41"/>
                <a:gd name="T25"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00">
                  <a:moveTo>
                    <a:pt x="41" y="86"/>
                  </a:moveTo>
                  <a:cubicBezTo>
                    <a:pt x="41" y="91"/>
                    <a:pt x="38" y="95"/>
                    <a:pt x="33" y="98"/>
                  </a:cubicBezTo>
                  <a:cubicBezTo>
                    <a:pt x="31" y="100"/>
                    <a:pt x="28" y="99"/>
                    <a:pt x="26" y="96"/>
                  </a:cubicBezTo>
                  <a:cubicBezTo>
                    <a:pt x="25" y="95"/>
                    <a:pt x="23" y="92"/>
                    <a:pt x="23" y="90"/>
                  </a:cubicBezTo>
                  <a:cubicBezTo>
                    <a:pt x="20" y="84"/>
                    <a:pt x="17" y="78"/>
                    <a:pt x="15" y="71"/>
                  </a:cubicBezTo>
                  <a:cubicBezTo>
                    <a:pt x="10" y="58"/>
                    <a:pt x="6" y="44"/>
                    <a:pt x="2" y="31"/>
                  </a:cubicBezTo>
                  <a:cubicBezTo>
                    <a:pt x="0" y="23"/>
                    <a:pt x="0" y="15"/>
                    <a:pt x="4" y="7"/>
                  </a:cubicBezTo>
                  <a:cubicBezTo>
                    <a:pt x="5" y="5"/>
                    <a:pt x="7" y="2"/>
                    <a:pt x="10" y="1"/>
                  </a:cubicBezTo>
                  <a:cubicBezTo>
                    <a:pt x="13" y="0"/>
                    <a:pt x="15" y="0"/>
                    <a:pt x="18" y="2"/>
                  </a:cubicBezTo>
                  <a:cubicBezTo>
                    <a:pt x="20" y="4"/>
                    <a:pt x="21" y="7"/>
                    <a:pt x="22" y="10"/>
                  </a:cubicBezTo>
                  <a:cubicBezTo>
                    <a:pt x="25" y="20"/>
                    <a:pt x="28" y="29"/>
                    <a:pt x="30" y="39"/>
                  </a:cubicBezTo>
                  <a:cubicBezTo>
                    <a:pt x="34" y="53"/>
                    <a:pt x="37" y="67"/>
                    <a:pt x="40" y="82"/>
                  </a:cubicBezTo>
                  <a:cubicBezTo>
                    <a:pt x="41" y="83"/>
                    <a:pt x="41" y="84"/>
                    <a:pt x="41"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0" name="Freeform 11">
              <a:extLst>
                <a:ext uri="{FF2B5EF4-FFF2-40B4-BE49-F238E27FC236}">
                  <a16:creationId xmlns:a16="http://schemas.microsoft.com/office/drawing/2014/main" id="{3ED6D707-3759-4C94-A7B6-8EC778E64D03}"/>
                </a:ext>
              </a:extLst>
            </p:cNvPr>
            <p:cNvSpPr>
              <a:spLocks/>
            </p:cNvSpPr>
            <p:nvPr/>
          </p:nvSpPr>
          <p:spPr bwMode="auto">
            <a:xfrm>
              <a:off x="7193629" y="5159930"/>
              <a:ext cx="54951" cy="134261"/>
            </a:xfrm>
            <a:custGeom>
              <a:avLst/>
              <a:gdLst>
                <a:gd name="T0" fmla="*/ 41 w 41"/>
                <a:gd name="T1" fmla="*/ 21 h 100"/>
                <a:gd name="T2" fmla="*/ 38 w 41"/>
                <a:gd name="T3" fmla="*/ 36 h 100"/>
                <a:gd name="T4" fmla="*/ 21 w 41"/>
                <a:gd name="T5" fmla="*/ 84 h 100"/>
                <a:gd name="T6" fmla="*/ 16 w 41"/>
                <a:gd name="T7" fmla="*/ 96 h 100"/>
                <a:gd name="T8" fmla="*/ 6 w 41"/>
                <a:gd name="T9" fmla="*/ 97 h 100"/>
                <a:gd name="T10" fmla="*/ 1 w 41"/>
                <a:gd name="T11" fmla="*/ 81 h 100"/>
                <a:gd name="T12" fmla="*/ 15 w 41"/>
                <a:gd name="T13" fmla="*/ 22 h 100"/>
                <a:gd name="T14" fmla="*/ 19 w 41"/>
                <a:gd name="T15" fmla="*/ 10 h 100"/>
                <a:gd name="T16" fmla="*/ 24 w 41"/>
                <a:gd name="T17" fmla="*/ 2 h 100"/>
                <a:gd name="T18" fmla="*/ 31 w 41"/>
                <a:gd name="T19" fmla="*/ 1 h 100"/>
                <a:gd name="T20" fmla="*/ 37 w 41"/>
                <a:gd name="T21" fmla="*/ 7 h 100"/>
                <a:gd name="T22" fmla="*/ 41 w 41"/>
                <a:gd name="T2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0">
                  <a:moveTo>
                    <a:pt x="41" y="21"/>
                  </a:moveTo>
                  <a:cubicBezTo>
                    <a:pt x="41" y="26"/>
                    <a:pt x="39" y="31"/>
                    <a:pt x="38" y="36"/>
                  </a:cubicBezTo>
                  <a:cubicBezTo>
                    <a:pt x="33" y="52"/>
                    <a:pt x="27" y="68"/>
                    <a:pt x="21" y="84"/>
                  </a:cubicBezTo>
                  <a:cubicBezTo>
                    <a:pt x="20" y="88"/>
                    <a:pt x="18" y="92"/>
                    <a:pt x="16" y="96"/>
                  </a:cubicBezTo>
                  <a:cubicBezTo>
                    <a:pt x="13" y="99"/>
                    <a:pt x="10" y="100"/>
                    <a:pt x="6" y="97"/>
                  </a:cubicBezTo>
                  <a:cubicBezTo>
                    <a:pt x="1" y="93"/>
                    <a:pt x="0" y="88"/>
                    <a:pt x="1" y="81"/>
                  </a:cubicBezTo>
                  <a:cubicBezTo>
                    <a:pt x="5" y="61"/>
                    <a:pt x="10" y="41"/>
                    <a:pt x="15" y="22"/>
                  </a:cubicBezTo>
                  <a:cubicBezTo>
                    <a:pt x="17" y="18"/>
                    <a:pt x="18" y="14"/>
                    <a:pt x="19" y="10"/>
                  </a:cubicBezTo>
                  <a:cubicBezTo>
                    <a:pt x="20" y="7"/>
                    <a:pt x="21" y="4"/>
                    <a:pt x="24" y="2"/>
                  </a:cubicBezTo>
                  <a:cubicBezTo>
                    <a:pt x="26" y="0"/>
                    <a:pt x="28" y="0"/>
                    <a:pt x="31" y="1"/>
                  </a:cubicBezTo>
                  <a:cubicBezTo>
                    <a:pt x="34" y="2"/>
                    <a:pt x="36" y="4"/>
                    <a:pt x="37" y="7"/>
                  </a:cubicBezTo>
                  <a:cubicBezTo>
                    <a:pt x="40" y="11"/>
                    <a:pt x="41" y="16"/>
                    <a:pt x="41"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1" name="Freeform 12">
              <a:extLst>
                <a:ext uri="{FF2B5EF4-FFF2-40B4-BE49-F238E27FC236}">
                  <a16:creationId xmlns:a16="http://schemas.microsoft.com/office/drawing/2014/main" id="{D3212847-EAB6-4ADF-AAA4-E2A9BF2F0C76}"/>
                </a:ext>
              </a:extLst>
            </p:cNvPr>
            <p:cNvSpPr>
              <a:spLocks/>
            </p:cNvSpPr>
            <p:nvPr/>
          </p:nvSpPr>
          <p:spPr bwMode="auto">
            <a:xfrm>
              <a:off x="7220821" y="5210915"/>
              <a:ext cx="52118" cy="106502"/>
            </a:xfrm>
            <a:custGeom>
              <a:avLst/>
              <a:gdLst>
                <a:gd name="T0" fmla="*/ 39 w 39"/>
                <a:gd name="T1" fmla="*/ 14 h 79"/>
                <a:gd name="T2" fmla="*/ 34 w 39"/>
                <a:gd name="T3" fmla="*/ 33 h 79"/>
                <a:gd name="T4" fmla="*/ 18 w 39"/>
                <a:gd name="T5" fmla="*/ 62 h 79"/>
                <a:gd name="T6" fmla="*/ 12 w 39"/>
                <a:gd name="T7" fmla="*/ 73 h 79"/>
                <a:gd name="T8" fmla="*/ 3 w 39"/>
                <a:gd name="T9" fmla="*/ 74 h 79"/>
                <a:gd name="T10" fmla="*/ 0 w 39"/>
                <a:gd name="T11" fmla="*/ 63 h 79"/>
                <a:gd name="T12" fmla="*/ 10 w 39"/>
                <a:gd name="T13" fmla="*/ 30 h 79"/>
                <a:gd name="T14" fmla="*/ 19 w 39"/>
                <a:gd name="T15" fmla="*/ 12 h 79"/>
                <a:gd name="T16" fmla="*/ 23 w 39"/>
                <a:gd name="T17" fmla="*/ 5 h 79"/>
                <a:gd name="T18" fmla="*/ 36 w 39"/>
                <a:gd name="T19" fmla="*/ 5 h 79"/>
                <a:gd name="T20" fmla="*/ 39 w 39"/>
                <a:gd name="T2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9">
                  <a:moveTo>
                    <a:pt x="39" y="14"/>
                  </a:moveTo>
                  <a:cubicBezTo>
                    <a:pt x="38" y="21"/>
                    <a:pt x="36" y="27"/>
                    <a:pt x="34" y="33"/>
                  </a:cubicBezTo>
                  <a:cubicBezTo>
                    <a:pt x="29" y="43"/>
                    <a:pt x="23" y="53"/>
                    <a:pt x="18" y="62"/>
                  </a:cubicBezTo>
                  <a:cubicBezTo>
                    <a:pt x="16" y="66"/>
                    <a:pt x="14" y="69"/>
                    <a:pt x="12" y="73"/>
                  </a:cubicBezTo>
                  <a:cubicBezTo>
                    <a:pt x="10" y="79"/>
                    <a:pt x="5" y="77"/>
                    <a:pt x="3" y="74"/>
                  </a:cubicBezTo>
                  <a:cubicBezTo>
                    <a:pt x="0" y="71"/>
                    <a:pt x="0" y="67"/>
                    <a:pt x="0" y="63"/>
                  </a:cubicBezTo>
                  <a:cubicBezTo>
                    <a:pt x="1" y="51"/>
                    <a:pt x="5" y="41"/>
                    <a:pt x="10" y="30"/>
                  </a:cubicBezTo>
                  <a:cubicBezTo>
                    <a:pt x="13" y="24"/>
                    <a:pt x="16" y="18"/>
                    <a:pt x="19" y="12"/>
                  </a:cubicBezTo>
                  <a:cubicBezTo>
                    <a:pt x="20" y="9"/>
                    <a:pt x="22" y="7"/>
                    <a:pt x="23" y="5"/>
                  </a:cubicBezTo>
                  <a:cubicBezTo>
                    <a:pt x="27" y="0"/>
                    <a:pt x="33" y="0"/>
                    <a:pt x="36" y="5"/>
                  </a:cubicBezTo>
                  <a:cubicBezTo>
                    <a:pt x="38" y="8"/>
                    <a:pt x="39" y="11"/>
                    <a:pt x="3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13">
              <a:extLst>
                <a:ext uri="{FF2B5EF4-FFF2-40B4-BE49-F238E27FC236}">
                  <a16:creationId xmlns:a16="http://schemas.microsoft.com/office/drawing/2014/main" id="{4784D544-402C-415E-8096-17F3692F02A3}"/>
                </a:ext>
              </a:extLst>
            </p:cNvPr>
            <p:cNvSpPr>
              <a:spLocks/>
            </p:cNvSpPr>
            <p:nvPr/>
          </p:nvSpPr>
          <p:spPr bwMode="auto">
            <a:xfrm>
              <a:off x="7904588" y="5212048"/>
              <a:ext cx="52685" cy="103670"/>
            </a:xfrm>
            <a:custGeom>
              <a:avLst/>
              <a:gdLst>
                <a:gd name="T0" fmla="*/ 10 w 39"/>
                <a:gd name="T1" fmla="*/ 0 h 77"/>
                <a:gd name="T2" fmla="*/ 16 w 39"/>
                <a:gd name="T3" fmla="*/ 3 h 77"/>
                <a:gd name="T4" fmla="*/ 19 w 39"/>
                <a:gd name="T5" fmla="*/ 9 h 77"/>
                <a:gd name="T6" fmla="*/ 35 w 39"/>
                <a:gd name="T7" fmla="*/ 44 h 77"/>
                <a:gd name="T8" fmla="*/ 39 w 39"/>
                <a:gd name="T9" fmla="*/ 63 h 77"/>
                <a:gd name="T10" fmla="*/ 38 w 39"/>
                <a:gd name="T11" fmla="*/ 72 h 77"/>
                <a:gd name="T12" fmla="*/ 35 w 39"/>
                <a:gd name="T13" fmla="*/ 75 h 77"/>
                <a:gd name="T14" fmla="*/ 28 w 39"/>
                <a:gd name="T15" fmla="*/ 73 h 77"/>
                <a:gd name="T16" fmla="*/ 20 w 39"/>
                <a:gd name="T17" fmla="*/ 59 h 77"/>
                <a:gd name="T18" fmla="*/ 11 w 39"/>
                <a:gd name="T19" fmla="*/ 42 h 77"/>
                <a:gd name="T20" fmla="*/ 1 w 39"/>
                <a:gd name="T21" fmla="*/ 18 h 77"/>
                <a:gd name="T22" fmla="*/ 3 w 39"/>
                <a:gd name="T23" fmla="*/ 4 h 77"/>
                <a:gd name="T24" fmla="*/ 10 w 3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7">
                  <a:moveTo>
                    <a:pt x="10" y="0"/>
                  </a:moveTo>
                  <a:cubicBezTo>
                    <a:pt x="12" y="0"/>
                    <a:pt x="14" y="1"/>
                    <a:pt x="16" y="3"/>
                  </a:cubicBezTo>
                  <a:cubicBezTo>
                    <a:pt x="17" y="5"/>
                    <a:pt x="18" y="7"/>
                    <a:pt x="19" y="9"/>
                  </a:cubicBezTo>
                  <a:cubicBezTo>
                    <a:pt x="25" y="20"/>
                    <a:pt x="31" y="32"/>
                    <a:pt x="35" y="44"/>
                  </a:cubicBezTo>
                  <a:cubicBezTo>
                    <a:pt x="37" y="50"/>
                    <a:pt x="39" y="56"/>
                    <a:pt x="39" y="63"/>
                  </a:cubicBezTo>
                  <a:cubicBezTo>
                    <a:pt x="39" y="66"/>
                    <a:pt x="39" y="69"/>
                    <a:pt x="38" y="72"/>
                  </a:cubicBezTo>
                  <a:cubicBezTo>
                    <a:pt x="37" y="73"/>
                    <a:pt x="36" y="74"/>
                    <a:pt x="35" y="75"/>
                  </a:cubicBezTo>
                  <a:cubicBezTo>
                    <a:pt x="32" y="77"/>
                    <a:pt x="29" y="76"/>
                    <a:pt x="28" y="73"/>
                  </a:cubicBezTo>
                  <a:cubicBezTo>
                    <a:pt x="25" y="68"/>
                    <a:pt x="23" y="64"/>
                    <a:pt x="20" y="59"/>
                  </a:cubicBezTo>
                  <a:cubicBezTo>
                    <a:pt x="17" y="53"/>
                    <a:pt x="14" y="48"/>
                    <a:pt x="11" y="42"/>
                  </a:cubicBezTo>
                  <a:cubicBezTo>
                    <a:pt x="7" y="34"/>
                    <a:pt x="3" y="26"/>
                    <a:pt x="1" y="18"/>
                  </a:cubicBezTo>
                  <a:cubicBezTo>
                    <a:pt x="0" y="13"/>
                    <a:pt x="0" y="8"/>
                    <a:pt x="3" y="4"/>
                  </a:cubicBezTo>
                  <a:cubicBezTo>
                    <a:pt x="5" y="2"/>
                    <a:pt x="7"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Oval 62">
            <a:extLst>
              <a:ext uri="{FF2B5EF4-FFF2-40B4-BE49-F238E27FC236}">
                <a16:creationId xmlns:a16="http://schemas.microsoft.com/office/drawing/2014/main" id="{3BC5B823-8012-46E7-A6E1-ACB753AA7A99}"/>
              </a:ext>
            </a:extLst>
          </p:cNvPr>
          <p:cNvSpPr>
            <a:spLocks noChangeAspect="1"/>
          </p:cNvSpPr>
          <p:nvPr/>
        </p:nvSpPr>
        <p:spPr>
          <a:xfrm>
            <a:off x="9595803"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descr="A close up of a logo&#10;&#10;Description automatically generated">
            <a:extLst>
              <a:ext uri="{FF2B5EF4-FFF2-40B4-BE49-F238E27FC236}">
                <a16:creationId xmlns:a16="http://schemas.microsoft.com/office/drawing/2014/main" id="{978C6FF5-8E62-4916-B140-D9358D860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8623" y="4453429"/>
            <a:ext cx="813132" cy="602959"/>
          </a:xfrm>
          <a:prstGeom prst="rect">
            <a:avLst/>
          </a:prstGeom>
        </p:spPr>
      </p:pic>
      <p:sp>
        <p:nvSpPr>
          <p:cNvPr id="67" name="Oval 66">
            <a:extLst>
              <a:ext uri="{FF2B5EF4-FFF2-40B4-BE49-F238E27FC236}">
                <a16:creationId xmlns:a16="http://schemas.microsoft.com/office/drawing/2014/main" id="{56967783-D88E-460A-931F-5533A306FBB8}"/>
              </a:ext>
            </a:extLst>
          </p:cNvPr>
          <p:cNvSpPr>
            <a:spLocks noChangeAspect="1"/>
          </p:cNvSpPr>
          <p:nvPr/>
        </p:nvSpPr>
        <p:spPr>
          <a:xfrm>
            <a:off x="1149329" y="4092842"/>
            <a:ext cx="1338773" cy="1338773"/>
          </a:xfrm>
          <a:prstGeom prst="ellipse">
            <a:avLst/>
          </a:prstGeom>
          <a:solidFill>
            <a:schemeClr val="accent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0BA7B783-B849-4F4F-B13C-E264C8B6CAE6}"/>
              </a:ext>
            </a:extLst>
          </p:cNvPr>
          <p:cNvSpPr>
            <a:spLocks noChangeAspect="1"/>
          </p:cNvSpPr>
          <p:nvPr/>
        </p:nvSpPr>
        <p:spPr>
          <a:xfrm>
            <a:off x="3729084"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B245081D-E55E-4792-BB76-6E4214FB8BE2}"/>
              </a:ext>
            </a:extLst>
          </p:cNvPr>
          <p:cNvSpPr>
            <a:spLocks noChangeAspect="1"/>
          </p:cNvSpPr>
          <p:nvPr/>
        </p:nvSpPr>
        <p:spPr>
          <a:xfrm>
            <a:off x="6773318"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2D34CDDA-7B24-49C6-8051-F9FCD46692DE}"/>
              </a:ext>
            </a:extLst>
          </p:cNvPr>
          <p:cNvSpPr txBox="1"/>
          <p:nvPr/>
        </p:nvSpPr>
        <p:spPr>
          <a:xfrm>
            <a:off x="9375711" y="5447548"/>
            <a:ext cx="1778957" cy="738664"/>
          </a:xfrm>
          <a:prstGeom prst="rect">
            <a:avLst/>
          </a:prstGeom>
          <a:noFill/>
        </p:spPr>
        <p:txBody>
          <a:bodyPr wrap="square" tIns="91440" bIns="91440" rtlCol="0" anchor="ctr">
            <a:spAutoFit/>
          </a:bodyPr>
          <a:lstStyle/>
          <a:p>
            <a:pPr algn="ctr"/>
            <a:r>
              <a:rPr lang="en-US">
                <a:solidFill>
                  <a:schemeClr val="bg1"/>
                </a:solidFill>
              </a:rPr>
              <a:t>Summary &amp; </a:t>
            </a:r>
          </a:p>
          <a:p>
            <a:pPr algn="ctr"/>
            <a:r>
              <a:rPr lang="en-US">
                <a:solidFill>
                  <a:schemeClr val="bg1"/>
                </a:solidFill>
              </a:rPr>
              <a:t>Final Challenge </a:t>
            </a:r>
          </a:p>
        </p:txBody>
      </p:sp>
      <p:sp>
        <p:nvSpPr>
          <p:cNvPr id="29" name="TextBox 28">
            <a:extLst>
              <a:ext uri="{FF2B5EF4-FFF2-40B4-BE49-F238E27FC236}">
                <a16:creationId xmlns:a16="http://schemas.microsoft.com/office/drawing/2014/main" id="{25FB7BE9-77C1-4F14-A2EE-7CCD6358E5FA}"/>
              </a:ext>
            </a:extLst>
          </p:cNvPr>
          <p:cNvSpPr txBox="1"/>
          <p:nvPr/>
        </p:nvSpPr>
        <p:spPr>
          <a:xfrm>
            <a:off x="1034285" y="5447548"/>
            <a:ext cx="1568861" cy="738664"/>
          </a:xfrm>
          <a:prstGeom prst="rect">
            <a:avLst/>
          </a:prstGeom>
          <a:noFill/>
        </p:spPr>
        <p:txBody>
          <a:bodyPr wrap="square" tIns="91440" bIns="91440" rtlCol="0" anchor="ctr">
            <a:spAutoFit/>
          </a:bodyPr>
          <a:lstStyle/>
          <a:p>
            <a:pPr lvl="0" algn="ctr"/>
            <a:r>
              <a:rPr lang="en-US" dirty="0">
                <a:solidFill>
                  <a:schemeClr val="bg1"/>
                </a:solidFill>
              </a:rPr>
              <a:t>Infection Control </a:t>
            </a:r>
          </a:p>
        </p:txBody>
      </p:sp>
      <p:sp>
        <p:nvSpPr>
          <p:cNvPr id="30" name="TextBox 29">
            <a:extLst>
              <a:ext uri="{FF2B5EF4-FFF2-40B4-BE49-F238E27FC236}">
                <a16:creationId xmlns:a16="http://schemas.microsoft.com/office/drawing/2014/main" id="{42DA35B5-368B-469E-8F2E-78A9DEE14D84}"/>
              </a:ext>
            </a:extLst>
          </p:cNvPr>
          <p:cNvSpPr txBox="1"/>
          <p:nvPr/>
        </p:nvSpPr>
        <p:spPr>
          <a:xfrm>
            <a:off x="3287243" y="5447548"/>
            <a:ext cx="2222455" cy="738664"/>
          </a:xfrm>
          <a:prstGeom prst="rect">
            <a:avLst/>
          </a:prstGeom>
          <a:noFill/>
        </p:spPr>
        <p:txBody>
          <a:bodyPr wrap="square" tIns="91440" bIns="91440" rtlCol="0" anchor="ctr">
            <a:spAutoFit/>
          </a:bodyPr>
          <a:lstStyle/>
          <a:p>
            <a:pPr algn="ctr"/>
            <a:r>
              <a:rPr lang="en-US" dirty="0">
                <a:solidFill>
                  <a:schemeClr val="bg1"/>
                </a:solidFill>
              </a:rPr>
              <a:t>Standard Precautions</a:t>
            </a:r>
          </a:p>
        </p:txBody>
      </p:sp>
      <p:sp>
        <p:nvSpPr>
          <p:cNvPr id="31" name="TextBox 30">
            <a:extLst>
              <a:ext uri="{FF2B5EF4-FFF2-40B4-BE49-F238E27FC236}">
                <a16:creationId xmlns:a16="http://schemas.microsoft.com/office/drawing/2014/main" id="{C837155D-F521-4068-A258-FD4D883A6BD6}"/>
              </a:ext>
            </a:extLst>
          </p:cNvPr>
          <p:cNvSpPr txBox="1"/>
          <p:nvPr/>
        </p:nvSpPr>
        <p:spPr>
          <a:xfrm>
            <a:off x="5614176" y="5423129"/>
            <a:ext cx="3657056" cy="763083"/>
          </a:xfrm>
          <a:prstGeom prst="rect">
            <a:avLst/>
          </a:prstGeom>
          <a:noFill/>
        </p:spPr>
        <p:txBody>
          <a:bodyPr wrap="square" tIns="91440" bIns="91440" rtlCol="0" anchor="ctr">
            <a:spAutoFit/>
          </a:bodyPr>
          <a:lstStyle/>
          <a:p>
            <a:pPr algn="ctr"/>
            <a:r>
              <a:rPr lang="en-US" dirty="0">
                <a:solidFill>
                  <a:schemeClr val="bg1"/>
                </a:solidFill>
              </a:rPr>
              <a:t>Methicillin-Resistant Staphylococcus Aureus (MRSA)</a:t>
            </a:r>
          </a:p>
        </p:txBody>
      </p:sp>
      <p:pic>
        <p:nvPicPr>
          <p:cNvPr id="32" name="Graphic 31" descr="Checklist">
            <a:extLst>
              <a:ext uri="{FF2B5EF4-FFF2-40B4-BE49-F238E27FC236}">
                <a16:creationId xmlns:a16="http://schemas.microsoft.com/office/drawing/2014/main" id="{E4A53957-91B3-45F1-AE26-8FCD151471C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270" y="4311583"/>
            <a:ext cx="914400" cy="914400"/>
          </a:xfrm>
          <a:prstGeom prst="rect">
            <a:avLst/>
          </a:prstGeom>
        </p:spPr>
      </p:pic>
      <p:pic>
        <p:nvPicPr>
          <p:cNvPr id="33" name="Graphic 32" descr="Petri Dish">
            <a:extLst>
              <a:ext uri="{FF2B5EF4-FFF2-40B4-BE49-F238E27FC236}">
                <a16:creationId xmlns:a16="http://schemas.microsoft.com/office/drawing/2014/main" id="{9EB89094-FDF9-4D40-B1EF-BE570856A3D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0848" y="4210112"/>
            <a:ext cx="1106424" cy="1106424"/>
          </a:xfrm>
          <a:prstGeom prst="rect">
            <a:avLst/>
          </a:prstGeom>
        </p:spPr>
      </p:pic>
      <p:grpSp>
        <p:nvGrpSpPr>
          <p:cNvPr id="34" name="Group 33">
            <a:extLst>
              <a:ext uri="{FF2B5EF4-FFF2-40B4-BE49-F238E27FC236}">
                <a16:creationId xmlns:a16="http://schemas.microsoft.com/office/drawing/2014/main" id="{68E9A7A0-9881-429D-BC57-186E4D7376AC}"/>
              </a:ext>
            </a:extLst>
          </p:cNvPr>
          <p:cNvGrpSpPr/>
          <p:nvPr/>
        </p:nvGrpSpPr>
        <p:grpSpPr>
          <a:xfrm>
            <a:off x="1490952" y="4201553"/>
            <a:ext cx="711294" cy="926099"/>
            <a:chOff x="1490952" y="4201553"/>
            <a:chExt cx="711294" cy="926099"/>
          </a:xfrm>
        </p:grpSpPr>
        <p:pic>
          <p:nvPicPr>
            <p:cNvPr id="36" name="Graphic 35" descr="Clapping hands">
              <a:extLst>
                <a:ext uri="{FF2B5EF4-FFF2-40B4-BE49-F238E27FC236}">
                  <a16:creationId xmlns:a16="http://schemas.microsoft.com/office/drawing/2014/main" id="{529FEA42-E911-4316-91BF-0546CF49FEF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90952" y="4475709"/>
              <a:ext cx="651943" cy="651943"/>
            </a:xfrm>
            <a:prstGeom prst="rect">
              <a:avLst/>
            </a:prstGeom>
          </p:spPr>
        </p:pic>
        <p:pic>
          <p:nvPicPr>
            <p:cNvPr id="37" name="Graphic 36" descr="Bubbles">
              <a:extLst>
                <a:ext uri="{FF2B5EF4-FFF2-40B4-BE49-F238E27FC236}">
                  <a16:creationId xmlns:a16="http://schemas.microsoft.com/office/drawing/2014/main" id="{7345F664-3D1D-43A6-A076-FB6AB14D421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37199" y="4201553"/>
              <a:ext cx="665047" cy="665047"/>
            </a:xfrm>
            <a:prstGeom prst="rect">
              <a:avLst/>
            </a:prstGeom>
          </p:spPr>
        </p:pic>
      </p:grpSp>
    </p:spTree>
    <p:extLst>
      <p:ext uri="{BB962C8B-B14F-4D97-AF65-F5344CB8AC3E}">
        <p14:creationId xmlns:p14="http://schemas.microsoft.com/office/powerpoint/2010/main" val="3208476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B2144196-CEA1-4CC8-90D0-CF75ADC2AA0E}"/>
              </a:ext>
            </a:extLst>
          </p:cNvPr>
          <p:cNvPicPr>
            <a:picLocks noChangeAspect="1"/>
          </p:cNvPicPr>
          <p:nvPr/>
        </p:nvPicPr>
        <p:blipFill rotWithShape="1">
          <a:blip r:embed="rId3"/>
          <a:srcRect l="-89" t="28885" r="89" b="1249"/>
          <a:stretch/>
        </p:blipFill>
        <p:spPr>
          <a:xfrm>
            <a:off x="105539" y="809968"/>
            <a:ext cx="12006072" cy="5583046"/>
          </a:xfrm>
          <a:prstGeom prst="rect">
            <a:avLst/>
          </a:prstGeom>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US"/>
              <a:t>Module Structure</a:t>
            </a:r>
          </a:p>
        </p:txBody>
      </p:sp>
      <p:sp>
        <p:nvSpPr>
          <p:cNvPr id="46" name="Rectangle 45">
            <a:extLst>
              <a:ext uri="{FF2B5EF4-FFF2-40B4-BE49-F238E27FC236}">
                <a16:creationId xmlns:a16="http://schemas.microsoft.com/office/drawing/2014/main" id="{AA0E67A7-02F5-4AA6-8C00-5AA4DC1B57CC}"/>
              </a:ext>
            </a:extLst>
          </p:cNvPr>
          <p:cNvSpPr/>
          <p:nvPr/>
        </p:nvSpPr>
        <p:spPr>
          <a:xfrm>
            <a:off x="105538" y="4756599"/>
            <a:ext cx="11991973" cy="1672498"/>
          </a:xfrm>
          <a:prstGeom prst="rect">
            <a:avLst/>
          </a:prstGeom>
          <a:solidFill>
            <a:srgbClr val="22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3C11210A-F483-43D4-B9FE-E7A4760C078E}"/>
              </a:ext>
            </a:extLst>
          </p:cNvPr>
          <p:cNvGrpSpPr>
            <a:grpSpLocks noChangeAspect="1"/>
          </p:cNvGrpSpPr>
          <p:nvPr/>
        </p:nvGrpSpPr>
        <p:grpSpPr>
          <a:xfrm>
            <a:off x="6914997" y="4441055"/>
            <a:ext cx="800592" cy="642347"/>
            <a:chOff x="7105255" y="4919167"/>
            <a:chExt cx="968716" cy="777240"/>
          </a:xfrm>
          <a:solidFill>
            <a:srgbClr val="5F9BBC"/>
          </a:solidFill>
        </p:grpSpPr>
        <p:sp>
          <p:nvSpPr>
            <p:cNvPr id="50" name="AutoShape 3">
              <a:extLst>
                <a:ext uri="{FF2B5EF4-FFF2-40B4-BE49-F238E27FC236}">
                  <a16:creationId xmlns:a16="http://schemas.microsoft.com/office/drawing/2014/main" id="{387D9D2A-C35C-4C11-AE5B-DB8D9BF9F949}"/>
                </a:ext>
              </a:extLst>
            </p:cNvPr>
            <p:cNvSpPr>
              <a:spLocks noChangeAspect="1" noChangeArrowheads="1" noTextEdit="1"/>
            </p:cNvSpPr>
            <p:nvPr/>
          </p:nvSpPr>
          <p:spPr bwMode="auto">
            <a:xfrm>
              <a:off x="7106388" y="4920300"/>
              <a:ext cx="967583" cy="774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5">
              <a:extLst>
                <a:ext uri="{FF2B5EF4-FFF2-40B4-BE49-F238E27FC236}">
                  <a16:creationId xmlns:a16="http://schemas.microsoft.com/office/drawing/2014/main" id="{88B32B6A-968D-41DD-84C9-644A20EB60D1}"/>
                </a:ext>
              </a:extLst>
            </p:cNvPr>
            <p:cNvSpPr>
              <a:spLocks/>
            </p:cNvSpPr>
            <p:nvPr/>
          </p:nvSpPr>
          <p:spPr bwMode="auto">
            <a:xfrm>
              <a:off x="7693850" y="5057393"/>
              <a:ext cx="378989" cy="639013"/>
            </a:xfrm>
            <a:custGeom>
              <a:avLst/>
              <a:gdLst>
                <a:gd name="T0" fmla="*/ 58 w 282"/>
                <a:gd name="T1" fmla="*/ 475 h 475"/>
                <a:gd name="T2" fmla="*/ 52 w 282"/>
                <a:gd name="T3" fmla="*/ 473 h 475"/>
                <a:gd name="T4" fmla="*/ 22 w 282"/>
                <a:gd name="T5" fmla="*/ 459 h 475"/>
                <a:gd name="T6" fmla="*/ 3 w 282"/>
                <a:gd name="T7" fmla="*/ 437 h 475"/>
                <a:gd name="T8" fmla="*/ 2 w 282"/>
                <a:gd name="T9" fmla="*/ 423 h 475"/>
                <a:gd name="T10" fmla="*/ 9 w 282"/>
                <a:gd name="T11" fmla="*/ 412 h 475"/>
                <a:gd name="T12" fmla="*/ 23 w 282"/>
                <a:gd name="T13" fmla="*/ 388 h 475"/>
                <a:gd name="T14" fmla="*/ 28 w 282"/>
                <a:gd name="T15" fmla="*/ 369 h 475"/>
                <a:gd name="T16" fmla="*/ 32 w 282"/>
                <a:gd name="T17" fmla="*/ 339 h 475"/>
                <a:gd name="T18" fmla="*/ 52 w 282"/>
                <a:gd name="T19" fmla="*/ 306 h 475"/>
                <a:gd name="T20" fmla="*/ 71 w 282"/>
                <a:gd name="T21" fmla="*/ 296 h 475"/>
                <a:gd name="T22" fmla="*/ 104 w 282"/>
                <a:gd name="T23" fmla="*/ 281 h 475"/>
                <a:gd name="T24" fmla="*/ 134 w 282"/>
                <a:gd name="T25" fmla="*/ 261 h 475"/>
                <a:gd name="T26" fmla="*/ 146 w 282"/>
                <a:gd name="T27" fmla="*/ 250 h 475"/>
                <a:gd name="T28" fmla="*/ 172 w 282"/>
                <a:gd name="T29" fmla="*/ 220 h 475"/>
                <a:gd name="T30" fmla="*/ 196 w 282"/>
                <a:gd name="T31" fmla="*/ 192 h 475"/>
                <a:gd name="T32" fmla="*/ 219 w 282"/>
                <a:gd name="T33" fmla="*/ 178 h 475"/>
                <a:gd name="T34" fmla="*/ 228 w 282"/>
                <a:gd name="T35" fmla="*/ 178 h 475"/>
                <a:gd name="T36" fmla="*/ 239 w 282"/>
                <a:gd name="T37" fmla="*/ 190 h 475"/>
                <a:gd name="T38" fmla="*/ 235 w 282"/>
                <a:gd name="T39" fmla="*/ 210 h 475"/>
                <a:gd name="T40" fmla="*/ 217 w 282"/>
                <a:gd name="T41" fmla="*/ 241 h 475"/>
                <a:gd name="T42" fmla="*/ 199 w 282"/>
                <a:gd name="T43" fmla="*/ 260 h 475"/>
                <a:gd name="T44" fmla="*/ 194 w 282"/>
                <a:gd name="T45" fmla="*/ 267 h 475"/>
                <a:gd name="T46" fmla="*/ 202 w 282"/>
                <a:gd name="T47" fmla="*/ 262 h 475"/>
                <a:gd name="T48" fmla="*/ 224 w 282"/>
                <a:gd name="T49" fmla="*/ 241 h 475"/>
                <a:gd name="T50" fmla="*/ 241 w 282"/>
                <a:gd name="T51" fmla="*/ 215 h 475"/>
                <a:gd name="T52" fmla="*/ 247 w 282"/>
                <a:gd name="T53" fmla="*/ 189 h 475"/>
                <a:gd name="T54" fmla="*/ 243 w 282"/>
                <a:gd name="T55" fmla="*/ 176 h 475"/>
                <a:gd name="T56" fmla="*/ 237 w 282"/>
                <a:gd name="T57" fmla="*/ 161 h 475"/>
                <a:gd name="T58" fmla="*/ 237 w 282"/>
                <a:gd name="T59" fmla="*/ 155 h 475"/>
                <a:gd name="T60" fmla="*/ 239 w 282"/>
                <a:gd name="T61" fmla="*/ 110 h 475"/>
                <a:gd name="T62" fmla="*/ 238 w 282"/>
                <a:gd name="T63" fmla="*/ 90 h 475"/>
                <a:gd name="T64" fmla="*/ 238 w 282"/>
                <a:gd name="T65" fmla="*/ 66 h 475"/>
                <a:gd name="T66" fmla="*/ 240 w 282"/>
                <a:gd name="T67" fmla="*/ 40 h 475"/>
                <a:gd name="T68" fmla="*/ 243 w 282"/>
                <a:gd name="T69" fmla="*/ 19 h 475"/>
                <a:gd name="T70" fmla="*/ 255 w 282"/>
                <a:gd name="T71" fmla="*/ 4 h 475"/>
                <a:gd name="T72" fmla="*/ 273 w 282"/>
                <a:gd name="T73" fmla="*/ 12 h 475"/>
                <a:gd name="T74" fmla="*/ 276 w 282"/>
                <a:gd name="T75" fmla="*/ 24 h 475"/>
                <a:gd name="T76" fmla="*/ 279 w 282"/>
                <a:gd name="T77" fmla="*/ 52 h 475"/>
                <a:gd name="T78" fmla="*/ 279 w 282"/>
                <a:gd name="T79" fmla="*/ 63 h 475"/>
                <a:gd name="T80" fmla="*/ 281 w 282"/>
                <a:gd name="T81" fmla="*/ 91 h 475"/>
                <a:gd name="T82" fmla="*/ 281 w 282"/>
                <a:gd name="T83" fmla="*/ 119 h 475"/>
                <a:gd name="T84" fmla="*/ 282 w 282"/>
                <a:gd name="T85" fmla="*/ 122 h 475"/>
                <a:gd name="T86" fmla="*/ 282 w 282"/>
                <a:gd name="T87" fmla="*/ 163 h 475"/>
                <a:gd name="T88" fmla="*/ 281 w 282"/>
                <a:gd name="T89" fmla="*/ 165 h 475"/>
                <a:gd name="T90" fmla="*/ 279 w 282"/>
                <a:gd name="T91" fmla="*/ 186 h 475"/>
                <a:gd name="T92" fmla="*/ 271 w 282"/>
                <a:gd name="T93" fmla="*/ 227 h 475"/>
                <a:gd name="T94" fmla="*/ 261 w 282"/>
                <a:gd name="T95" fmla="*/ 267 h 475"/>
                <a:gd name="T96" fmla="*/ 248 w 282"/>
                <a:gd name="T97" fmla="*/ 300 h 475"/>
                <a:gd name="T98" fmla="*/ 217 w 282"/>
                <a:gd name="T99" fmla="*/ 334 h 475"/>
                <a:gd name="T100" fmla="*/ 180 w 282"/>
                <a:gd name="T101" fmla="*/ 359 h 475"/>
                <a:gd name="T102" fmla="*/ 144 w 282"/>
                <a:gd name="T103" fmla="*/ 387 h 475"/>
                <a:gd name="T104" fmla="*/ 116 w 282"/>
                <a:gd name="T105" fmla="*/ 430 h 475"/>
                <a:gd name="T106" fmla="*/ 105 w 282"/>
                <a:gd name="T107" fmla="*/ 459 h 475"/>
                <a:gd name="T108" fmla="*/ 86 w 282"/>
                <a:gd name="T109" fmla="*/ 473 h 475"/>
                <a:gd name="T110" fmla="*/ 79 w 282"/>
                <a:gd name="T111" fmla="*/ 475 h 475"/>
                <a:gd name="T112" fmla="*/ 58 w 282"/>
                <a:gd name="T11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475">
                  <a:moveTo>
                    <a:pt x="58" y="475"/>
                  </a:moveTo>
                  <a:cubicBezTo>
                    <a:pt x="56" y="473"/>
                    <a:pt x="54" y="474"/>
                    <a:pt x="52" y="473"/>
                  </a:cubicBezTo>
                  <a:cubicBezTo>
                    <a:pt x="41" y="471"/>
                    <a:pt x="31" y="466"/>
                    <a:pt x="22" y="459"/>
                  </a:cubicBezTo>
                  <a:cubicBezTo>
                    <a:pt x="14" y="453"/>
                    <a:pt x="8" y="445"/>
                    <a:pt x="3" y="437"/>
                  </a:cubicBezTo>
                  <a:cubicBezTo>
                    <a:pt x="0" y="432"/>
                    <a:pt x="0" y="428"/>
                    <a:pt x="2" y="423"/>
                  </a:cubicBezTo>
                  <a:cubicBezTo>
                    <a:pt x="4" y="419"/>
                    <a:pt x="7" y="416"/>
                    <a:pt x="9" y="412"/>
                  </a:cubicBezTo>
                  <a:cubicBezTo>
                    <a:pt x="14" y="404"/>
                    <a:pt x="19" y="396"/>
                    <a:pt x="23" y="388"/>
                  </a:cubicBezTo>
                  <a:cubicBezTo>
                    <a:pt x="25" y="382"/>
                    <a:pt x="27" y="376"/>
                    <a:pt x="28" y="369"/>
                  </a:cubicBezTo>
                  <a:cubicBezTo>
                    <a:pt x="29" y="359"/>
                    <a:pt x="30" y="349"/>
                    <a:pt x="32" y="339"/>
                  </a:cubicBezTo>
                  <a:cubicBezTo>
                    <a:pt x="35" y="326"/>
                    <a:pt x="41" y="315"/>
                    <a:pt x="52" y="306"/>
                  </a:cubicBezTo>
                  <a:cubicBezTo>
                    <a:pt x="57" y="302"/>
                    <a:pt x="64" y="299"/>
                    <a:pt x="71" y="296"/>
                  </a:cubicBezTo>
                  <a:cubicBezTo>
                    <a:pt x="82" y="292"/>
                    <a:pt x="93" y="287"/>
                    <a:pt x="104" y="281"/>
                  </a:cubicBezTo>
                  <a:cubicBezTo>
                    <a:pt x="115" y="276"/>
                    <a:pt x="125" y="269"/>
                    <a:pt x="134" y="261"/>
                  </a:cubicBezTo>
                  <a:cubicBezTo>
                    <a:pt x="139" y="257"/>
                    <a:pt x="143" y="254"/>
                    <a:pt x="146" y="250"/>
                  </a:cubicBezTo>
                  <a:cubicBezTo>
                    <a:pt x="156" y="241"/>
                    <a:pt x="164" y="231"/>
                    <a:pt x="172" y="220"/>
                  </a:cubicBezTo>
                  <a:cubicBezTo>
                    <a:pt x="180" y="211"/>
                    <a:pt x="187" y="201"/>
                    <a:pt x="196" y="192"/>
                  </a:cubicBezTo>
                  <a:cubicBezTo>
                    <a:pt x="203" y="186"/>
                    <a:pt x="210" y="181"/>
                    <a:pt x="219" y="178"/>
                  </a:cubicBezTo>
                  <a:cubicBezTo>
                    <a:pt x="222" y="177"/>
                    <a:pt x="225" y="177"/>
                    <a:pt x="228" y="178"/>
                  </a:cubicBezTo>
                  <a:cubicBezTo>
                    <a:pt x="234" y="179"/>
                    <a:pt x="238" y="184"/>
                    <a:pt x="239" y="190"/>
                  </a:cubicBezTo>
                  <a:cubicBezTo>
                    <a:pt x="239" y="197"/>
                    <a:pt x="238" y="204"/>
                    <a:pt x="235" y="210"/>
                  </a:cubicBezTo>
                  <a:cubicBezTo>
                    <a:pt x="231" y="222"/>
                    <a:pt x="224" y="232"/>
                    <a:pt x="217" y="241"/>
                  </a:cubicBezTo>
                  <a:cubicBezTo>
                    <a:pt x="211" y="248"/>
                    <a:pt x="205" y="254"/>
                    <a:pt x="199" y="260"/>
                  </a:cubicBezTo>
                  <a:cubicBezTo>
                    <a:pt x="197" y="262"/>
                    <a:pt x="195" y="264"/>
                    <a:pt x="194" y="267"/>
                  </a:cubicBezTo>
                  <a:cubicBezTo>
                    <a:pt x="197" y="266"/>
                    <a:pt x="199" y="264"/>
                    <a:pt x="202" y="262"/>
                  </a:cubicBezTo>
                  <a:cubicBezTo>
                    <a:pt x="210" y="256"/>
                    <a:pt x="217" y="249"/>
                    <a:pt x="224" y="241"/>
                  </a:cubicBezTo>
                  <a:cubicBezTo>
                    <a:pt x="231" y="233"/>
                    <a:pt x="237" y="224"/>
                    <a:pt x="241" y="215"/>
                  </a:cubicBezTo>
                  <a:cubicBezTo>
                    <a:pt x="245" y="207"/>
                    <a:pt x="248" y="198"/>
                    <a:pt x="247" y="189"/>
                  </a:cubicBezTo>
                  <a:cubicBezTo>
                    <a:pt x="247" y="184"/>
                    <a:pt x="246" y="180"/>
                    <a:pt x="243" y="176"/>
                  </a:cubicBezTo>
                  <a:cubicBezTo>
                    <a:pt x="240" y="172"/>
                    <a:pt x="238" y="167"/>
                    <a:pt x="237" y="161"/>
                  </a:cubicBezTo>
                  <a:cubicBezTo>
                    <a:pt x="237" y="159"/>
                    <a:pt x="237" y="157"/>
                    <a:pt x="237" y="155"/>
                  </a:cubicBezTo>
                  <a:cubicBezTo>
                    <a:pt x="240" y="140"/>
                    <a:pt x="240" y="125"/>
                    <a:pt x="239" y="110"/>
                  </a:cubicBezTo>
                  <a:cubicBezTo>
                    <a:pt x="239" y="103"/>
                    <a:pt x="239" y="97"/>
                    <a:pt x="238" y="90"/>
                  </a:cubicBezTo>
                  <a:cubicBezTo>
                    <a:pt x="238" y="82"/>
                    <a:pt x="238" y="74"/>
                    <a:pt x="238" y="66"/>
                  </a:cubicBezTo>
                  <a:cubicBezTo>
                    <a:pt x="238" y="57"/>
                    <a:pt x="239" y="49"/>
                    <a:pt x="240" y="40"/>
                  </a:cubicBezTo>
                  <a:cubicBezTo>
                    <a:pt x="241" y="33"/>
                    <a:pt x="241" y="26"/>
                    <a:pt x="243" y="19"/>
                  </a:cubicBezTo>
                  <a:cubicBezTo>
                    <a:pt x="245" y="13"/>
                    <a:pt x="249" y="8"/>
                    <a:pt x="255" y="4"/>
                  </a:cubicBezTo>
                  <a:cubicBezTo>
                    <a:pt x="263" y="0"/>
                    <a:pt x="270" y="4"/>
                    <a:pt x="273" y="12"/>
                  </a:cubicBezTo>
                  <a:cubicBezTo>
                    <a:pt x="275" y="16"/>
                    <a:pt x="275" y="20"/>
                    <a:pt x="276" y="24"/>
                  </a:cubicBezTo>
                  <a:cubicBezTo>
                    <a:pt x="277" y="33"/>
                    <a:pt x="278" y="42"/>
                    <a:pt x="279" y="52"/>
                  </a:cubicBezTo>
                  <a:cubicBezTo>
                    <a:pt x="279" y="55"/>
                    <a:pt x="279" y="59"/>
                    <a:pt x="279" y="63"/>
                  </a:cubicBezTo>
                  <a:cubicBezTo>
                    <a:pt x="280" y="72"/>
                    <a:pt x="280" y="81"/>
                    <a:pt x="281" y="91"/>
                  </a:cubicBezTo>
                  <a:cubicBezTo>
                    <a:pt x="281" y="100"/>
                    <a:pt x="281" y="110"/>
                    <a:pt x="281" y="119"/>
                  </a:cubicBezTo>
                  <a:cubicBezTo>
                    <a:pt x="281" y="120"/>
                    <a:pt x="281" y="121"/>
                    <a:pt x="282" y="122"/>
                  </a:cubicBezTo>
                  <a:cubicBezTo>
                    <a:pt x="282" y="136"/>
                    <a:pt x="282" y="149"/>
                    <a:pt x="282" y="163"/>
                  </a:cubicBezTo>
                  <a:cubicBezTo>
                    <a:pt x="281" y="164"/>
                    <a:pt x="281" y="164"/>
                    <a:pt x="281" y="165"/>
                  </a:cubicBezTo>
                  <a:cubicBezTo>
                    <a:pt x="281" y="172"/>
                    <a:pt x="280" y="179"/>
                    <a:pt x="279" y="186"/>
                  </a:cubicBezTo>
                  <a:cubicBezTo>
                    <a:pt x="277" y="200"/>
                    <a:pt x="274" y="214"/>
                    <a:pt x="271" y="227"/>
                  </a:cubicBezTo>
                  <a:cubicBezTo>
                    <a:pt x="268" y="241"/>
                    <a:pt x="265" y="254"/>
                    <a:pt x="261" y="267"/>
                  </a:cubicBezTo>
                  <a:cubicBezTo>
                    <a:pt x="257" y="278"/>
                    <a:pt x="254" y="289"/>
                    <a:pt x="248" y="300"/>
                  </a:cubicBezTo>
                  <a:cubicBezTo>
                    <a:pt x="239" y="313"/>
                    <a:pt x="229" y="324"/>
                    <a:pt x="217" y="334"/>
                  </a:cubicBezTo>
                  <a:cubicBezTo>
                    <a:pt x="205" y="343"/>
                    <a:pt x="192" y="351"/>
                    <a:pt x="180" y="359"/>
                  </a:cubicBezTo>
                  <a:cubicBezTo>
                    <a:pt x="167" y="367"/>
                    <a:pt x="155" y="376"/>
                    <a:pt x="144" y="387"/>
                  </a:cubicBezTo>
                  <a:cubicBezTo>
                    <a:pt x="132" y="399"/>
                    <a:pt x="123" y="414"/>
                    <a:pt x="116" y="430"/>
                  </a:cubicBezTo>
                  <a:cubicBezTo>
                    <a:pt x="112" y="439"/>
                    <a:pt x="109" y="449"/>
                    <a:pt x="105" y="459"/>
                  </a:cubicBezTo>
                  <a:cubicBezTo>
                    <a:pt x="101" y="467"/>
                    <a:pt x="96" y="472"/>
                    <a:pt x="86" y="473"/>
                  </a:cubicBezTo>
                  <a:cubicBezTo>
                    <a:pt x="84" y="473"/>
                    <a:pt x="81" y="473"/>
                    <a:pt x="79" y="475"/>
                  </a:cubicBezTo>
                  <a:cubicBezTo>
                    <a:pt x="72" y="475"/>
                    <a:pt x="65" y="475"/>
                    <a:pt x="58" y="4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5" name="Freeform 6">
              <a:extLst>
                <a:ext uri="{FF2B5EF4-FFF2-40B4-BE49-F238E27FC236}">
                  <a16:creationId xmlns:a16="http://schemas.microsoft.com/office/drawing/2014/main" id="{45082C98-0DAF-4524-AE7D-01F3EF1B3AA0}"/>
                </a:ext>
              </a:extLst>
            </p:cNvPr>
            <p:cNvSpPr>
              <a:spLocks/>
            </p:cNvSpPr>
            <p:nvPr/>
          </p:nvSpPr>
          <p:spPr bwMode="auto">
            <a:xfrm>
              <a:off x="7105255" y="5060226"/>
              <a:ext cx="380122" cy="636181"/>
            </a:xfrm>
            <a:custGeom>
              <a:avLst/>
              <a:gdLst>
                <a:gd name="T0" fmla="*/ 204 w 283"/>
                <a:gd name="T1" fmla="*/ 473 h 473"/>
                <a:gd name="T2" fmla="*/ 196 w 283"/>
                <a:gd name="T3" fmla="*/ 471 h 473"/>
                <a:gd name="T4" fmla="*/ 177 w 283"/>
                <a:gd name="T5" fmla="*/ 456 h 473"/>
                <a:gd name="T6" fmla="*/ 166 w 283"/>
                <a:gd name="T7" fmla="*/ 428 h 473"/>
                <a:gd name="T8" fmla="*/ 138 w 283"/>
                <a:gd name="T9" fmla="*/ 385 h 473"/>
                <a:gd name="T10" fmla="*/ 103 w 283"/>
                <a:gd name="T11" fmla="*/ 357 h 473"/>
                <a:gd name="T12" fmla="*/ 66 w 283"/>
                <a:gd name="T13" fmla="*/ 332 h 473"/>
                <a:gd name="T14" fmla="*/ 35 w 283"/>
                <a:gd name="T15" fmla="*/ 297 h 473"/>
                <a:gd name="T16" fmla="*/ 22 w 283"/>
                <a:gd name="T17" fmla="*/ 265 h 473"/>
                <a:gd name="T18" fmla="*/ 11 w 283"/>
                <a:gd name="T19" fmla="*/ 225 h 473"/>
                <a:gd name="T20" fmla="*/ 3 w 283"/>
                <a:gd name="T21" fmla="*/ 184 h 473"/>
                <a:gd name="T22" fmla="*/ 1 w 283"/>
                <a:gd name="T23" fmla="*/ 123 h 473"/>
                <a:gd name="T24" fmla="*/ 1 w 283"/>
                <a:gd name="T25" fmla="*/ 95 h 473"/>
                <a:gd name="T26" fmla="*/ 2 w 283"/>
                <a:gd name="T27" fmla="*/ 74 h 473"/>
                <a:gd name="T28" fmla="*/ 4 w 283"/>
                <a:gd name="T29" fmla="*/ 42 h 473"/>
                <a:gd name="T30" fmla="*/ 7 w 283"/>
                <a:gd name="T31" fmla="*/ 16 h 473"/>
                <a:gd name="T32" fmla="*/ 11 w 283"/>
                <a:gd name="T33" fmla="*/ 6 h 473"/>
                <a:gd name="T34" fmla="*/ 24 w 283"/>
                <a:gd name="T35" fmla="*/ 1 h 473"/>
                <a:gd name="T36" fmla="*/ 35 w 283"/>
                <a:gd name="T37" fmla="*/ 10 h 473"/>
                <a:gd name="T38" fmla="*/ 40 w 283"/>
                <a:gd name="T39" fmla="*/ 23 h 473"/>
                <a:gd name="T40" fmla="*/ 44 w 283"/>
                <a:gd name="T41" fmla="*/ 57 h 473"/>
                <a:gd name="T42" fmla="*/ 44 w 283"/>
                <a:gd name="T43" fmla="*/ 79 h 473"/>
                <a:gd name="T44" fmla="*/ 43 w 283"/>
                <a:gd name="T45" fmla="*/ 107 h 473"/>
                <a:gd name="T46" fmla="*/ 43 w 283"/>
                <a:gd name="T47" fmla="*/ 137 h 473"/>
                <a:gd name="T48" fmla="*/ 45 w 283"/>
                <a:gd name="T49" fmla="*/ 154 h 473"/>
                <a:gd name="T50" fmla="*/ 40 w 283"/>
                <a:gd name="T51" fmla="*/ 172 h 473"/>
                <a:gd name="T52" fmla="*/ 37 w 283"/>
                <a:gd name="T53" fmla="*/ 201 h 473"/>
                <a:gd name="T54" fmla="*/ 54 w 283"/>
                <a:gd name="T55" fmla="*/ 233 h 473"/>
                <a:gd name="T56" fmla="*/ 72 w 283"/>
                <a:gd name="T57" fmla="*/ 253 h 473"/>
                <a:gd name="T58" fmla="*/ 88 w 283"/>
                <a:gd name="T59" fmla="*/ 264 h 473"/>
                <a:gd name="T60" fmla="*/ 84 w 283"/>
                <a:gd name="T61" fmla="*/ 259 h 473"/>
                <a:gd name="T62" fmla="*/ 65 w 283"/>
                <a:gd name="T63" fmla="*/ 239 h 473"/>
                <a:gd name="T64" fmla="*/ 45 w 283"/>
                <a:gd name="T65" fmla="*/ 204 h 473"/>
                <a:gd name="T66" fmla="*/ 44 w 283"/>
                <a:gd name="T67" fmla="*/ 188 h 473"/>
                <a:gd name="T68" fmla="*/ 57 w 283"/>
                <a:gd name="T69" fmla="*/ 176 h 473"/>
                <a:gd name="T70" fmla="*/ 68 w 283"/>
                <a:gd name="T71" fmla="*/ 178 h 473"/>
                <a:gd name="T72" fmla="*/ 86 w 283"/>
                <a:gd name="T73" fmla="*/ 190 h 473"/>
                <a:gd name="T74" fmla="*/ 107 w 283"/>
                <a:gd name="T75" fmla="*/ 214 h 473"/>
                <a:gd name="T76" fmla="*/ 127 w 283"/>
                <a:gd name="T77" fmla="*/ 239 h 473"/>
                <a:gd name="T78" fmla="*/ 166 w 283"/>
                <a:gd name="T79" fmla="*/ 273 h 473"/>
                <a:gd name="T80" fmla="*/ 199 w 283"/>
                <a:gd name="T81" fmla="*/ 289 h 473"/>
                <a:gd name="T82" fmla="*/ 218 w 283"/>
                <a:gd name="T83" fmla="*/ 297 h 473"/>
                <a:gd name="T84" fmla="*/ 248 w 283"/>
                <a:gd name="T85" fmla="*/ 331 h 473"/>
                <a:gd name="T86" fmla="*/ 253 w 283"/>
                <a:gd name="T87" fmla="*/ 357 h 473"/>
                <a:gd name="T88" fmla="*/ 256 w 283"/>
                <a:gd name="T89" fmla="*/ 374 h 473"/>
                <a:gd name="T90" fmla="*/ 267 w 283"/>
                <a:gd name="T91" fmla="*/ 401 h 473"/>
                <a:gd name="T92" fmla="*/ 277 w 283"/>
                <a:gd name="T93" fmla="*/ 416 h 473"/>
                <a:gd name="T94" fmla="*/ 280 w 283"/>
                <a:gd name="T95" fmla="*/ 421 h 473"/>
                <a:gd name="T96" fmla="*/ 280 w 283"/>
                <a:gd name="T97" fmla="*/ 435 h 473"/>
                <a:gd name="T98" fmla="*/ 249 w 283"/>
                <a:gd name="T99" fmla="*/ 465 h 473"/>
                <a:gd name="T100" fmla="*/ 227 w 283"/>
                <a:gd name="T101" fmla="*/ 472 h 473"/>
                <a:gd name="T102" fmla="*/ 224 w 283"/>
                <a:gd name="T103" fmla="*/ 473 h 473"/>
                <a:gd name="T104" fmla="*/ 204 w 283"/>
                <a:gd name="T10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 h="473">
                  <a:moveTo>
                    <a:pt x="204" y="473"/>
                  </a:moveTo>
                  <a:cubicBezTo>
                    <a:pt x="201" y="471"/>
                    <a:pt x="199" y="471"/>
                    <a:pt x="196" y="471"/>
                  </a:cubicBezTo>
                  <a:cubicBezTo>
                    <a:pt x="186" y="470"/>
                    <a:pt x="181" y="465"/>
                    <a:pt x="177" y="456"/>
                  </a:cubicBezTo>
                  <a:cubicBezTo>
                    <a:pt x="173" y="447"/>
                    <a:pt x="170" y="437"/>
                    <a:pt x="166" y="428"/>
                  </a:cubicBezTo>
                  <a:cubicBezTo>
                    <a:pt x="159" y="412"/>
                    <a:pt x="150" y="397"/>
                    <a:pt x="138" y="385"/>
                  </a:cubicBezTo>
                  <a:cubicBezTo>
                    <a:pt x="127" y="374"/>
                    <a:pt x="115" y="365"/>
                    <a:pt x="103" y="357"/>
                  </a:cubicBezTo>
                  <a:cubicBezTo>
                    <a:pt x="90" y="349"/>
                    <a:pt x="77" y="341"/>
                    <a:pt x="66" y="332"/>
                  </a:cubicBezTo>
                  <a:cubicBezTo>
                    <a:pt x="53" y="322"/>
                    <a:pt x="43" y="311"/>
                    <a:pt x="35" y="297"/>
                  </a:cubicBezTo>
                  <a:cubicBezTo>
                    <a:pt x="29" y="287"/>
                    <a:pt x="25" y="276"/>
                    <a:pt x="22" y="265"/>
                  </a:cubicBezTo>
                  <a:cubicBezTo>
                    <a:pt x="17" y="252"/>
                    <a:pt x="14" y="239"/>
                    <a:pt x="11" y="225"/>
                  </a:cubicBezTo>
                  <a:cubicBezTo>
                    <a:pt x="8" y="212"/>
                    <a:pt x="6" y="198"/>
                    <a:pt x="3" y="184"/>
                  </a:cubicBezTo>
                  <a:cubicBezTo>
                    <a:pt x="0" y="164"/>
                    <a:pt x="0" y="143"/>
                    <a:pt x="1" y="123"/>
                  </a:cubicBezTo>
                  <a:cubicBezTo>
                    <a:pt x="1" y="114"/>
                    <a:pt x="1" y="105"/>
                    <a:pt x="1" y="95"/>
                  </a:cubicBezTo>
                  <a:cubicBezTo>
                    <a:pt x="2" y="88"/>
                    <a:pt x="2" y="81"/>
                    <a:pt x="2" y="74"/>
                  </a:cubicBezTo>
                  <a:cubicBezTo>
                    <a:pt x="3" y="63"/>
                    <a:pt x="3" y="52"/>
                    <a:pt x="4" y="42"/>
                  </a:cubicBezTo>
                  <a:cubicBezTo>
                    <a:pt x="5" y="33"/>
                    <a:pt x="6" y="25"/>
                    <a:pt x="7" y="16"/>
                  </a:cubicBezTo>
                  <a:cubicBezTo>
                    <a:pt x="8" y="12"/>
                    <a:pt x="9" y="9"/>
                    <a:pt x="11" y="6"/>
                  </a:cubicBezTo>
                  <a:cubicBezTo>
                    <a:pt x="14" y="2"/>
                    <a:pt x="19" y="0"/>
                    <a:pt x="24" y="1"/>
                  </a:cubicBezTo>
                  <a:cubicBezTo>
                    <a:pt x="29" y="2"/>
                    <a:pt x="32" y="6"/>
                    <a:pt x="35" y="10"/>
                  </a:cubicBezTo>
                  <a:cubicBezTo>
                    <a:pt x="38" y="14"/>
                    <a:pt x="40" y="18"/>
                    <a:pt x="40" y="23"/>
                  </a:cubicBezTo>
                  <a:cubicBezTo>
                    <a:pt x="42" y="34"/>
                    <a:pt x="43" y="45"/>
                    <a:pt x="44" y="57"/>
                  </a:cubicBezTo>
                  <a:cubicBezTo>
                    <a:pt x="44" y="64"/>
                    <a:pt x="45" y="72"/>
                    <a:pt x="44" y="79"/>
                  </a:cubicBezTo>
                  <a:cubicBezTo>
                    <a:pt x="44" y="89"/>
                    <a:pt x="44" y="98"/>
                    <a:pt x="43" y="107"/>
                  </a:cubicBezTo>
                  <a:cubicBezTo>
                    <a:pt x="43" y="117"/>
                    <a:pt x="43" y="127"/>
                    <a:pt x="43" y="137"/>
                  </a:cubicBezTo>
                  <a:cubicBezTo>
                    <a:pt x="44" y="143"/>
                    <a:pt x="45" y="148"/>
                    <a:pt x="45" y="154"/>
                  </a:cubicBezTo>
                  <a:cubicBezTo>
                    <a:pt x="46" y="160"/>
                    <a:pt x="44" y="167"/>
                    <a:pt x="40" y="172"/>
                  </a:cubicBezTo>
                  <a:cubicBezTo>
                    <a:pt x="34" y="181"/>
                    <a:pt x="34" y="191"/>
                    <a:pt x="37" y="201"/>
                  </a:cubicBezTo>
                  <a:cubicBezTo>
                    <a:pt x="40" y="213"/>
                    <a:pt x="47" y="224"/>
                    <a:pt x="54" y="233"/>
                  </a:cubicBezTo>
                  <a:cubicBezTo>
                    <a:pt x="59" y="240"/>
                    <a:pt x="65" y="247"/>
                    <a:pt x="72" y="253"/>
                  </a:cubicBezTo>
                  <a:cubicBezTo>
                    <a:pt x="77" y="257"/>
                    <a:pt x="82" y="261"/>
                    <a:pt x="88" y="264"/>
                  </a:cubicBezTo>
                  <a:cubicBezTo>
                    <a:pt x="87" y="262"/>
                    <a:pt x="86" y="260"/>
                    <a:pt x="84" y="259"/>
                  </a:cubicBezTo>
                  <a:cubicBezTo>
                    <a:pt x="77" y="252"/>
                    <a:pt x="71" y="246"/>
                    <a:pt x="65" y="239"/>
                  </a:cubicBezTo>
                  <a:cubicBezTo>
                    <a:pt x="57" y="228"/>
                    <a:pt x="50" y="217"/>
                    <a:pt x="45" y="204"/>
                  </a:cubicBezTo>
                  <a:cubicBezTo>
                    <a:pt x="44" y="199"/>
                    <a:pt x="43" y="193"/>
                    <a:pt x="44" y="188"/>
                  </a:cubicBezTo>
                  <a:cubicBezTo>
                    <a:pt x="44" y="180"/>
                    <a:pt x="49" y="176"/>
                    <a:pt x="57" y="176"/>
                  </a:cubicBezTo>
                  <a:cubicBezTo>
                    <a:pt x="61" y="175"/>
                    <a:pt x="65" y="176"/>
                    <a:pt x="68" y="178"/>
                  </a:cubicBezTo>
                  <a:cubicBezTo>
                    <a:pt x="75" y="181"/>
                    <a:pt x="81" y="185"/>
                    <a:pt x="86" y="190"/>
                  </a:cubicBezTo>
                  <a:cubicBezTo>
                    <a:pt x="94" y="197"/>
                    <a:pt x="100" y="206"/>
                    <a:pt x="107" y="214"/>
                  </a:cubicBezTo>
                  <a:cubicBezTo>
                    <a:pt x="113" y="222"/>
                    <a:pt x="120" y="231"/>
                    <a:pt x="127" y="239"/>
                  </a:cubicBezTo>
                  <a:cubicBezTo>
                    <a:pt x="139" y="252"/>
                    <a:pt x="152" y="263"/>
                    <a:pt x="166" y="273"/>
                  </a:cubicBezTo>
                  <a:cubicBezTo>
                    <a:pt x="176" y="279"/>
                    <a:pt x="187" y="284"/>
                    <a:pt x="199" y="289"/>
                  </a:cubicBezTo>
                  <a:cubicBezTo>
                    <a:pt x="205" y="291"/>
                    <a:pt x="212" y="294"/>
                    <a:pt x="218" y="297"/>
                  </a:cubicBezTo>
                  <a:cubicBezTo>
                    <a:pt x="233" y="304"/>
                    <a:pt x="243" y="315"/>
                    <a:pt x="248" y="331"/>
                  </a:cubicBezTo>
                  <a:cubicBezTo>
                    <a:pt x="251" y="340"/>
                    <a:pt x="252" y="348"/>
                    <a:pt x="253" y="357"/>
                  </a:cubicBezTo>
                  <a:cubicBezTo>
                    <a:pt x="254" y="362"/>
                    <a:pt x="255" y="368"/>
                    <a:pt x="256" y="374"/>
                  </a:cubicBezTo>
                  <a:cubicBezTo>
                    <a:pt x="258" y="384"/>
                    <a:pt x="262" y="393"/>
                    <a:pt x="267" y="401"/>
                  </a:cubicBezTo>
                  <a:cubicBezTo>
                    <a:pt x="271" y="406"/>
                    <a:pt x="274" y="411"/>
                    <a:pt x="277" y="416"/>
                  </a:cubicBezTo>
                  <a:cubicBezTo>
                    <a:pt x="278" y="418"/>
                    <a:pt x="279" y="420"/>
                    <a:pt x="280" y="421"/>
                  </a:cubicBezTo>
                  <a:cubicBezTo>
                    <a:pt x="283" y="426"/>
                    <a:pt x="282" y="430"/>
                    <a:pt x="280" y="435"/>
                  </a:cubicBezTo>
                  <a:cubicBezTo>
                    <a:pt x="272" y="447"/>
                    <a:pt x="262" y="458"/>
                    <a:pt x="249" y="465"/>
                  </a:cubicBezTo>
                  <a:cubicBezTo>
                    <a:pt x="242" y="468"/>
                    <a:pt x="235" y="471"/>
                    <a:pt x="227" y="472"/>
                  </a:cubicBezTo>
                  <a:cubicBezTo>
                    <a:pt x="226" y="472"/>
                    <a:pt x="225" y="472"/>
                    <a:pt x="224" y="473"/>
                  </a:cubicBezTo>
                  <a:cubicBezTo>
                    <a:pt x="217" y="473"/>
                    <a:pt x="211" y="473"/>
                    <a:pt x="204" y="473"/>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7">
              <a:extLst>
                <a:ext uri="{FF2B5EF4-FFF2-40B4-BE49-F238E27FC236}">
                  <a16:creationId xmlns:a16="http://schemas.microsoft.com/office/drawing/2014/main" id="{3C751064-3EFA-4D2E-9538-23C072961EEB}"/>
                </a:ext>
              </a:extLst>
            </p:cNvPr>
            <p:cNvSpPr>
              <a:spLocks/>
            </p:cNvSpPr>
            <p:nvPr/>
          </p:nvSpPr>
          <p:spPr bwMode="auto">
            <a:xfrm>
              <a:off x="7252545" y="4919167"/>
              <a:ext cx="637313" cy="544408"/>
            </a:xfrm>
            <a:custGeom>
              <a:avLst/>
              <a:gdLst>
                <a:gd name="T0" fmla="*/ 448 w 474"/>
                <a:gd name="T1" fmla="*/ 136 h 405"/>
                <a:gd name="T2" fmla="*/ 462 w 474"/>
                <a:gd name="T3" fmla="*/ 163 h 405"/>
                <a:gd name="T4" fmla="*/ 473 w 474"/>
                <a:gd name="T5" fmla="*/ 210 h 405"/>
                <a:gd name="T6" fmla="*/ 463 w 474"/>
                <a:gd name="T7" fmla="*/ 281 h 405"/>
                <a:gd name="T8" fmla="*/ 413 w 474"/>
                <a:gd name="T9" fmla="*/ 308 h 405"/>
                <a:gd name="T10" fmla="*/ 412 w 474"/>
                <a:gd name="T11" fmla="*/ 311 h 405"/>
                <a:gd name="T12" fmla="*/ 406 w 474"/>
                <a:gd name="T13" fmla="*/ 332 h 405"/>
                <a:gd name="T14" fmla="*/ 359 w 474"/>
                <a:gd name="T15" fmla="*/ 366 h 405"/>
                <a:gd name="T16" fmla="*/ 327 w 474"/>
                <a:gd name="T17" fmla="*/ 369 h 405"/>
                <a:gd name="T18" fmla="*/ 299 w 474"/>
                <a:gd name="T19" fmla="*/ 366 h 405"/>
                <a:gd name="T20" fmla="*/ 297 w 474"/>
                <a:gd name="T21" fmla="*/ 370 h 405"/>
                <a:gd name="T22" fmla="*/ 304 w 474"/>
                <a:gd name="T23" fmla="*/ 393 h 405"/>
                <a:gd name="T24" fmla="*/ 300 w 474"/>
                <a:gd name="T25" fmla="*/ 403 h 405"/>
                <a:gd name="T26" fmla="*/ 270 w 474"/>
                <a:gd name="T27" fmla="*/ 384 h 405"/>
                <a:gd name="T28" fmla="*/ 244 w 474"/>
                <a:gd name="T29" fmla="*/ 335 h 405"/>
                <a:gd name="T30" fmla="*/ 220 w 474"/>
                <a:gd name="T31" fmla="*/ 305 h 405"/>
                <a:gd name="T32" fmla="*/ 218 w 474"/>
                <a:gd name="T33" fmla="*/ 302 h 405"/>
                <a:gd name="T34" fmla="*/ 189 w 474"/>
                <a:gd name="T35" fmla="*/ 306 h 405"/>
                <a:gd name="T36" fmla="*/ 116 w 474"/>
                <a:gd name="T37" fmla="*/ 286 h 405"/>
                <a:gd name="T38" fmla="*/ 95 w 474"/>
                <a:gd name="T39" fmla="*/ 269 h 405"/>
                <a:gd name="T40" fmla="*/ 91 w 474"/>
                <a:gd name="T41" fmla="*/ 254 h 405"/>
                <a:gd name="T42" fmla="*/ 82 w 474"/>
                <a:gd name="T43" fmla="*/ 238 h 405"/>
                <a:gd name="T44" fmla="*/ 39 w 474"/>
                <a:gd name="T45" fmla="*/ 222 h 405"/>
                <a:gd name="T46" fmla="*/ 14 w 474"/>
                <a:gd name="T47" fmla="*/ 185 h 405"/>
                <a:gd name="T48" fmla="*/ 3 w 474"/>
                <a:gd name="T49" fmla="*/ 145 h 405"/>
                <a:gd name="T50" fmla="*/ 4 w 474"/>
                <a:gd name="T51" fmla="*/ 140 h 405"/>
                <a:gd name="T52" fmla="*/ 5 w 474"/>
                <a:gd name="T53" fmla="*/ 116 h 405"/>
                <a:gd name="T54" fmla="*/ 27 w 474"/>
                <a:gd name="T55" fmla="*/ 79 h 405"/>
                <a:gd name="T56" fmla="*/ 68 w 474"/>
                <a:gd name="T57" fmla="*/ 40 h 405"/>
                <a:gd name="T58" fmla="*/ 102 w 474"/>
                <a:gd name="T59" fmla="*/ 26 h 405"/>
                <a:gd name="T60" fmla="*/ 168 w 474"/>
                <a:gd name="T61" fmla="*/ 8 h 405"/>
                <a:gd name="T62" fmla="*/ 201 w 474"/>
                <a:gd name="T63" fmla="*/ 2 h 405"/>
                <a:gd name="T64" fmla="*/ 226 w 474"/>
                <a:gd name="T65" fmla="*/ 2 h 405"/>
                <a:gd name="T66" fmla="*/ 270 w 474"/>
                <a:gd name="T67" fmla="*/ 7 h 405"/>
                <a:gd name="T68" fmla="*/ 311 w 474"/>
                <a:gd name="T69" fmla="*/ 14 h 405"/>
                <a:gd name="T70" fmla="*/ 377 w 474"/>
                <a:gd name="T71" fmla="*/ 42 h 405"/>
                <a:gd name="T72" fmla="*/ 398 w 474"/>
                <a:gd name="T73" fmla="*/ 66 h 405"/>
                <a:gd name="T74" fmla="*/ 406 w 474"/>
                <a:gd name="T75" fmla="*/ 77 h 405"/>
                <a:gd name="T76" fmla="*/ 436 w 474"/>
                <a:gd name="T77" fmla="*/ 12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4" h="405">
                  <a:moveTo>
                    <a:pt x="436" y="125"/>
                  </a:moveTo>
                  <a:cubicBezTo>
                    <a:pt x="441" y="128"/>
                    <a:pt x="444" y="131"/>
                    <a:pt x="448" y="136"/>
                  </a:cubicBezTo>
                  <a:cubicBezTo>
                    <a:pt x="451" y="140"/>
                    <a:pt x="453" y="145"/>
                    <a:pt x="455" y="150"/>
                  </a:cubicBezTo>
                  <a:cubicBezTo>
                    <a:pt x="457" y="155"/>
                    <a:pt x="459" y="159"/>
                    <a:pt x="462" y="163"/>
                  </a:cubicBezTo>
                  <a:cubicBezTo>
                    <a:pt x="466" y="169"/>
                    <a:pt x="468" y="177"/>
                    <a:pt x="470" y="185"/>
                  </a:cubicBezTo>
                  <a:cubicBezTo>
                    <a:pt x="472" y="193"/>
                    <a:pt x="472" y="201"/>
                    <a:pt x="473" y="210"/>
                  </a:cubicBezTo>
                  <a:cubicBezTo>
                    <a:pt x="474" y="220"/>
                    <a:pt x="474" y="230"/>
                    <a:pt x="474" y="240"/>
                  </a:cubicBezTo>
                  <a:cubicBezTo>
                    <a:pt x="473" y="254"/>
                    <a:pt x="470" y="268"/>
                    <a:pt x="463" y="281"/>
                  </a:cubicBezTo>
                  <a:cubicBezTo>
                    <a:pt x="456" y="293"/>
                    <a:pt x="446" y="301"/>
                    <a:pt x="433" y="305"/>
                  </a:cubicBezTo>
                  <a:cubicBezTo>
                    <a:pt x="426" y="307"/>
                    <a:pt x="420" y="308"/>
                    <a:pt x="413" y="308"/>
                  </a:cubicBezTo>
                  <a:cubicBezTo>
                    <a:pt x="413" y="308"/>
                    <a:pt x="412" y="309"/>
                    <a:pt x="412" y="309"/>
                  </a:cubicBezTo>
                  <a:cubicBezTo>
                    <a:pt x="411" y="309"/>
                    <a:pt x="412" y="310"/>
                    <a:pt x="412" y="311"/>
                  </a:cubicBezTo>
                  <a:cubicBezTo>
                    <a:pt x="414" y="317"/>
                    <a:pt x="412" y="324"/>
                    <a:pt x="408" y="329"/>
                  </a:cubicBezTo>
                  <a:cubicBezTo>
                    <a:pt x="407" y="330"/>
                    <a:pt x="406" y="331"/>
                    <a:pt x="406" y="332"/>
                  </a:cubicBezTo>
                  <a:cubicBezTo>
                    <a:pt x="405" y="339"/>
                    <a:pt x="401" y="345"/>
                    <a:pt x="395" y="349"/>
                  </a:cubicBezTo>
                  <a:cubicBezTo>
                    <a:pt x="385" y="358"/>
                    <a:pt x="372" y="363"/>
                    <a:pt x="359" y="366"/>
                  </a:cubicBezTo>
                  <a:cubicBezTo>
                    <a:pt x="355" y="367"/>
                    <a:pt x="351" y="368"/>
                    <a:pt x="347" y="369"/>
                  </a:cubicBezTo>
                  <a:cubicBezTo>
                    <a:pt x="341" y="370"/>
                    <a:pt x="334" y="370"/>
                    <a:pt x="327" y="369"/>
                  </a:cubicBezTo>
                  <a:cubicBezTo>
                    <a:pt x="325" y="368"/>
                    <a:pt x="323" y="368"/>
                    <a:pt x="322" y="368"/>
                  </a:cubicBezTo>
                  <a:cubicBezTo>
                    <a:pt x="314" y="369"/>
                    <a:pt x="306" y="368"/>
                    <a:pt x="299" y="366"/>
                  </a:cubicBezTo>
                  <a:cubicBezTo>
                    <a:pt x="298" y="365"/>
                    <a:pt x="297" y="365"/>
                    <a:pt x="296" y="365"/>
                  </a:cubicBezTo>
                  <a:cubicBezTo>
                    <a:pt x="295" y="367"/>
                    <a:pt x="296" y="369"/>
                    <a:pt x="297" y="370"/>
                  </a:cubicBezTo>
                  <a:cubicBezTo>
                    <a:pt x="298" y="376"/>
                    <a:pt x="301" y="381"/>
                    <a:pt x="303" y="386"/>
                  </a:cubicBezTo>
                  <a:cubicBezTo>
                    <a:pt x="303" y="389"/>
                    <a:pt x="304" y="391"/>
                    <a:pt x="304" y="393"/>
                  </a:cubicBezTo>
                  <a:cubicBezTo>
                    <a:pt x="305" y="395"/>
                    <a:pt x="304" y="397"/>
                    <a:pt x="304" y="399"/>
                  </a:cubicBezTo>
                  <a:cubicBezTo>
                    <a:pt x="303" y="401"/>
                    <a:pt x="302" y="402"/>
                    <a:pt x="300" y="403"/>
                  </a:cubicBezTo>
                  <a:cubicBezTo>
                    <a:pt x="293" y="405"/>
                    <a:pt x="286" y="404"/>
                    <a:pt x="280" y="399"/>
                  </a:cubicBezTo>
                  <a:cubicBezTo>
                    <a:pt x="276" y="394"/>
                    <a:pt x="273" y="390"/>
                    <a:pt x="270" y="384"/>
                  </a:cubicBezTo>
                  <a:cubicBezTo>
                    <a:pt x="267" y="377"/>
                    <a:pt x="264" y="370"/>
                    <a:pt x="260" y="363"/>
                  </a:cubicBezTo>
                  <a:cubicBezTo>
                    <a:pt x="255" y="354"/>
                    <a:pt x="249" y="344"/>
                    <a:pt x="244" y="335"/>
                  </a:cubicBezTo>
                  <a:cubicBezTo>
                    <a:pt x="243" y="332"/>
                    <a:pt x="241" y="330"/>
                    <a:pt x="239" y="329"/>
                  </a:cubicBezTo>
                  <a:cubicBezTo>
                    <a:pt x="231" y="322"/>
                    <a:pt x="225" y="315"/>
                    <a:pt x="220" y="305"/>
                  </a:cubicBezTo>
                  <a:cubicBezTo>
                    <a:pt x="220" y="304"/>
                    <a:pt x="219" y="303"/>
                    <a:pt x="218" y="302"/>
                  </a:cubicBezTo>
                  <a:cubicBezTo>
                    <a:pt x="218" y="302"/>
                    <a:pt x="218" y="302"/>
                    <a:pt x="218" y="302"/>
                  </a:cubicBezTo>
                  <a:cubicBezTo>
                    <a:pt x="215" y="302"/>
                    <a:pt x="211" y="303"/>
                    <a:pt x="208" y="303"/>
                  </a:cubicBezTo>
                  <a:cubicBezTo>
                    <a:pt x="202" y="304"/>
                    <a:pt x="195" y="305"/>
                    <a:pt x="189" y="306"/>
                  </a:cubicBezTo>
                  <a:cubicBezTo>
                    <a:pt x="184" y="306"/>
                    <a:pt x="180" y="306"/>
                    <a:pt x="175" y="306"/>
                  </a:cubicBezTo>
                  <a:cubicBezTo>
                    <a:pt x="153" y="306"/>
                    <a:pt x="134" y="300"/>
                    <a:pt x="116" y="286"/>
                  </a:cubicBezTo>
                  <a:cubicBezTo>
                    <a:pt x="112" y="283"/>
                    <a:pt x="108" y="280"/>
                    <a:pt x="103" y="277"/>
                  </a:cubicBezTo>
                  <a:cubicBezTo>
                    <a:pt x="100" y="275"/>
                    <a:pt x="97" y="272"/>
                    <a:pt x="95" y="269"/>
                  </a:cubicBezTo>
                  <a:cubicBezTo>
                    <a:pt x="92" y="266"/>
                    <a:pt x="91" y="262"/>
                    <a:pt x="92" y="258"/>
                  </a:cubicBezTo>
                  <a:cubicBezTo>
                    <a:pt x="92" y="257"/>
                    <a:pt x="91" y="255"/>
                    <a:pt x="91" y="254"/>
                  </a:cubicBezTo>
                  <a:cubicBezTo>
                    <a:pt x="91" y="250"/>
                    <a:pt x="89" y="248"/>
                    <a:pt x="87" y="246"/>
                  </a:cubicBezTo>
                  <a:cubicBezTo>
                    <a:pt x="85" y="244"/>
                    <a:pt x="84" y="241"/>
                    <a:pt x="82" y="238"/>
                  </a:cubicBezTo>
                  <a:cubicBezTo>
                    <a:pt x="77" y="237"/>
                    <a:pt x="73" y="236"/>
                    <a:pt x="68" y="235"/>
                  </a:cubicBezTo>
                  <a:cubicBezTo>
                    <a:pt x="58" y="232"/>
                    <a:pt x="48" y="228"/>
                    <a:pt x="39" y="222"/>
                  </a:cubicBezTo>
                  <a:cubicBezTo>
                    <a:pt x="29" y="215"/>
                    <a:pt x="22" y="206"/>
                    <a:pt x="19" y="194"/>
                  </a:cubicBezTo>
                  <a:cubicBezTo>
                    <a:pt x="18" y="191"/>
                    <a:pt x="16" y="188"/>
                    <a:pt x="14" y="185"/>
                  </a:cubicBezTo>
                  <a:cubicBezTo>
                    <a:pt x="8" y="178"/>
                    <a:pt x="3" y="169"/>
                    <a:pt x="1" y="159"/>
                  </a:cubicBezTo>
                  <a:cubicBezTo>
                    <a:pt x="0" y="154"/>
                    <a:pt x="1" y="150"/>
                    <a:pt x="3" y="145"/>
                  </a:cubicBezTo>
                  <a:cubicBezTo>
                    <a:pt x="3" y="144"/>
                    <a:pt x="4" y="143"/>
                    <a:pt x="4" y="141"/>
                  </a:cubicBezTo>
                  <a:cubicBezTo>
                    <a:pt x="4" y="141"/>
                    <a:pt x="4" y="140"/>
                    <a:pt x="4" y="140"/>
                  </a:cubicBezTo>
                  <a:cubicBezTo>
                    <a:pt x="0" y="136"/>
                    <a:pt x="1" y="131"/>
                    <a:pt x="2" y="126"/>
                  </a:cubicBezTo>
                  <a:cubicBezTo>
                    <a:pt x="2" y="122"/>
                    <a:pt x="4" y="119"/>
                    <a:pt x="5" y="116"/>
                  </a:cubicBezTo>
                  <a:cubicBezTo>
                    <a:pt x="9" y="110"/>
                    <a:pt x="11" y="103"/>
                    <a:pt x="14" y="97"/>
                  </a:cubicBezTo>
                  <a:cubicBezTo>
                    <a:pt x="17" y="90"/>
                    <a:pt x="21" y="84"/>
                    <a:pt x="27" y="79"/>
                  </a:cubicBezTo>
                  <a:cubicBezTo>
                    <a:pt x="36" y="72"/>
                    <a:pt x="44" y="64"/>
                    <a:pt x="51" y="56"/>
                  </a:cubicBezTo>
                  <a:cubicBezTo>
                    <a:pt x="57" y="50"/>
                    <a:pt x="62" y="45"/>
                    <a:pt x="68" y="40"/>
                  </a:cubicBezTo>
                  <a:cubicBezTo>
                    <a:pt x="75" y="36"/>
                    <a:pt x="81" y="32"/>
                    <a:pt x="89" y="31"/>
                  </a:cubicBezTo>
                  <a:cubicBezTo>
                    <a:pt x="94" y="31"/>
                    <a:pt x="98" y="29"/>
                    <a:pt x="102" y="26"/>
                  </a:cubicBezTo>
                  <a:cubicBezTo>
                    <a:pt x="114" y="16"/>
                    <a:pt x="127" y="11"/>
                    <a:pt x="142" y="9"/>
                  </a:cubicBezTo>
                  <a:cubicBezTo>
                    <a:pt x="151" y="7"/>
                    <a:pt x="160" y="7"/>
                    <a:pt x="168" y="8"/>
                  </a:cubicBezTo>
                  <a:cubicBezTo>
                    <a:pt x="170" y="8"/>
                    <a:pt x="170" y="8"/>
                    <a:pt x="171" y="8"/>
                  </a:cubicBezTo>
                  <a:cubicBezTo>
                    <a:pt x="181" y="4"/>
                    <a:pt x="191" y="2"/>
                    <a:pt x="201" y="2"/>
                  </a:cubicBezTo>
                  <a:cubicBezTo>
                    <a:pt x="207" y="2"/>
                    <a:pt x="212" y="2"/>
                    <a:pt x="217" y="3"/>
                  </a:cubicBezTo>
                  <a:cubicBezTo>
                    <a:pt x="220" y="4"/>
                    <a:pt x="223" y="3"/>
                    <a:pt x="226" y="2"/>
                  </a:cubicBezTo>
                  <a:cubicBezTo>
                    <a:pt x="233" y="1"/>
                    <a:pt x="240" y="0"/>
                    <a:pt x="247" y="1"/>
                  </a:cubicBezTo>
                  <a:cubicBezTo>
                    <a:pt x="255" y="1"/>
                    <a:pt x="263" y="3"/>
                    <a:pt x="270" y="7"/>
                  </a:cubicBezTo>
                  <a:cubicBezTo>
                    <a:pt x="274" y="8"/>
                    <a:pt x="277" y="9"/>
                    <a:pt x="281" y="9"/>
                  </a:cubicBezTo>
                  <a:cubicBezTo>
                    <a:pt x="291" y="9"/>
                    <a:pt x="301" y="10"/>
                    <a:pt x="311" y="14"/>
                  </a:cubicBezTo>
                  <a:cubicBezTo>
                    <a:pt x="320" y="17"/>
                    <a:pt x="328" y="19"/>
                    <a:pt x="337" y="22"/>
                  </a:cubicBezTo>
                  <a:cubicBezTo>
                    <a:pt x="351" y="26"/>
                    <a:pt x="365" y="33"/>
                    <a:pt x="377" y="42"/>
                  </a:cubicBezTo>
                  <a:cubicBezTo>
                    <a:pt x="380" y="45"/>
                    <a:pt x="384" y="49"/>
                    <a:pt x="387" y="53"/>
                  </a:cubicBezTo>
                  <a:cubicBezTo>
                    <a:pt x="390" y="57"/>
                    <a:pt x="394" y="61"/>
                    <a:pt x="398" y="66"/>
                  </a:cubicBezTo>
                  <a:cubicBezTo>
                    <a:pt x="400" y="68"/>
                    <a:pt x="401" y="71"/>
                    <a:pt x="402" y="74"/>
                  </a:cubicBezTo>
                  <a:cubicBezTo>
                    <a:pt x="403" y="76"/>
                    <a:pt x="404" y="77"/>
                    <a:pt x="406" y="77"/>
                  </a:cubicBezTo>
                  <a:cubicBezTo>
                    <a:pt x="417" y="84"/>
                    <a:pt x="425" y="92"/>
                    <a:pt x="431" y="104"/>
                  </a:cubicBezTo>
                  <a:cubicBezTo>
                    <a:pt x="434" y="110"/>
                    <a:pt x="435" y="117"/>
                    <a:pt x="436"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7" name="Freeform 8">
              <a:extLst>
                <a:ext uri="{FF2B5EF4-FFF2-40B4-BE49-F238E27FC236}">
                  <a16:creationId xmlns:a16="http://schemas.microsoft.com/office/drawing/2014/main" id="{A6935EFC-940F-493E-9E99-52B58CF17176}"/>
                </a:ext>
              </a:extLst>
            </p:cNvPr>
            <p:cNvSpPr>
              <a:spLocks/>
            </p:cNvSpPr>
            <p:nvPr/>
          </p:nvSpPr>
          <p:spPr bwMode="auto">
            <a:xfrm>
              <a:off x="7170969" y="5111211"/>
              <a:ext cx="41355" cy="169384"/>
            </a:xfrm>
            <a:custGeom>
              <a:avLst/>
              <a:gdLst>
                <a:gd name="T0" fmla="*/ 31 w 31"/>
                <a:gd name="T1" fmla="*/ 32 h 126"/>
                <a:gd name="T2" fmla="*/ 28 w 31"/>
                <a:gd name="T3" fmla="*/ 48 h 126"/>
                <a:gd name="T4" fmla="*/ 12 w 31"/>
                <a:gd name="T5" fmla="*/ 117 h 126"/>
                <a:gd name="T6" fmla="*/ 12 w 31"/>
                <a:gd name="T7" fmla="*/ 120 h 126"/>
                <a:gd name="T8" fmla="*/ 8 w 31"/>
                <a:gd name="T9" fmla="*/ 124 h 126"/>
                <a:gd name="T10" fmla="*/ 1 w 31"/>
                <a:gd name="T11" fmla="*/ 122 h 126"/>
                <a:gd name="T12" fmla="*/ 0 w 31"/>
                <a:gd name="T13" fmla="*/ 108 h 126"/>
                <a:gd name="T14" fmla="*/ 0 w 31"/>
                <a:gd name="T15" fmla="*/ 94 h 126"/>
                <a:gd name="T16" fmla="*/ 0 w 31"/>
                <a:gd name="T17" fmla="*/ 86 h 126"/>
                <a:gd name="T18" fmla="*/ 0 w 31"/>
                <a:gd name="T19" fmla="*/ 15 h 126"/>
                <a:gd name="T20" fmla="*/ 2 w 31"/>
                <a:gd name="T21" fmla="*/ 6 h 126"/>
                <a:gd name="T22" fmla="*/ 13 w 31"/>
                <a:gd name="T23" fmla="*/ 2 h 126"/>
                <a:gd name="T24" fmla="*/ 26 w 31"/>
                <a:gd name="T25" fmla="*/ 12 h 126"/>
                <a:gd name="T26" fmla="*/ 31 w 31"/>
                <a:gd name="T2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6">
                  <a:moveTo>
                    <a:pt x="31" y="32"/>
                  </a:moveTo>
                  <a:cubicBezTo>
                    <a:pt x="31" y="37"/>
                    <a:pt x="30" y="43"/>
                    <a:pt x="28" y="48"/>
                  </a:cubicBezTo>
                  <a:cubicBezTo>
                    <a:pt x="23" y="71"/>
                    <a:pt x="18" y="94"/>
                    <a:pt x="12" y="117"/>
                  </a:cubicBezTo>
                  <a:cubicBezTo>
                    <a:pt x="12" y="118"/>
                    <a:pt x="12" y="119"/>
                    <a:pt x="12" y="120"/>
                  </a:cubicBezTo>
                  <a:cubicBezTo>
                    <a:pt x="11" y="122"/>
                    <a:pt x="10" y="123"/>
                    <a:pt x="8" y="124"/>
                  </a:cubicBezTo>
                  <a:cubicBezTo>
                    <a:pt x="5" y="126"/>
                    <a:pt x="2" y="125"/>
                    <a:pt x="1" y="122"/>
                  </a:cubicBezTo>
                  <a:cubicBezTo>
                    <a:pt x="0" y="117"/>
                    <a:pt x="0" y="113"/>
                    <a:pt x="0" y="108"/>
                  </a:cubicBezTo>
                  <a:cubicBezTo>
                    <a:pt x="1" y="104"/>
                    <a:pt x="1" y="99"/>
                    <a:pt x="0" y="94"/>
                  </a:cubicBezTo>
                  <a:cubicBezTo>
                    <a:pt x="0" y="91"/>
                    <a:pt x="0" y="89"/>
                    <a:pt x="0" y="86"/>
                  </a:cubicBezTo>
                  <a:cubicBezTo>
                    <a:pt x="0" y="62"/>
                    <a:pt x="0" y="39"/>
                    <a:pt x="0" y="15"/>
                  </a:cubicBezTo>
                  <a:cubicBezTo>
                    <a:pt x="0" y="12"/>
                    <a:pt x="0" y="9"/>
                    <a:pt x="2" y="6"/>
                  </a:cubicBezTo>
                  <a:cubicBezTo>
                    <a:pt x="4" y="1"/>
                    <a:pt x="8" y="0"/>
                    <a:pt x="13" y="2"/>
                  </a:cubicBezTo>
                  <a:cubicBezTo>
                    <a:pt x="19" y="3"/>
                    <a:pt x="23" y="7"/>
                    <a:pt x="26" y="12"/>
                  </a:cubicBezTo>
                  <a:cubicBezTo>
                    <a:pt x="29" y="18"/>
                    <a:pt x="31" y="24"/>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8" name="Freeform 9">
              <a:extLst>
                <a:ext uri="{FF2B5EF4-FFF2-40B4-BE49-F238E27FC236}">
                  <a16:creationId xmlns:a16="http://schemas.microsoft.com/office/drawing/2014/main" id="{90ADCFD1-7FD4-4CC6-A89E-CF02894BFC19}"/>
                </a:ext>
              </a:extLst>
            </p:cNvPr>
            <p:cNvSpPr>
              <a:spLocks/>
            </p:cNvSpPr>
            <p:nvPr/>
          </p:nvSpPr>
          <p:spPr bwMode="auto">
            <a:xfrm>
              <a:off x="7963503" y="5111211"/>
              <a:ext cx="44753" cy="169384"/>
            </a:xfrm>
            <a:custGeom>
              <a:avLst/>
              <a:gdLst>
                <a:gd name="T0" fmla="*/ 32 w 33"/>
                <a:gd name="T1" fmla="*/ 52 h 126"/>
                <a:gd name="T2" fmla="*/ 32 w 33"/>
                <a:gd name="T3" fmla="*/ 86 h 126"/>
                <a:gd name="T4" fmla="*/ 32 w 33"/>
                <a:gd name="T5" fmla="*/ 99 h 126"/>
                <a:gd name="T6" fmla="*/ 32 w 33"/>
                <a:gd name="T7" fmla="*/ 109 h 126"/>
                <a:gd name="T8" fmla="*/ 31 w 33"/>
                <a:gd name="T9" fmla="*/ 121 h 126"/>
                <a:gd name="T10" fmla="*/ 24 w 33"/>
                <a:gd name="T11" fmla="*/ 124 h 126"/>
                <a:gd name="T12" fmla="*/ 20 w 33"/>
                <a:gd name="T13" fmla="*/ 117 h 126"/>
                <a:gd name="T14" fmla="*/ 16 w 33"/>
                <a:gd name="T15" fmla="*/ 98 h 126"/>
                <a:gd name="T16" fmla="*/ 2 w 33"/>
                <a:gd name="T17" fmla="*/ 38 h 126"/>
                <a:gd name="T18" fmla="*/ 10 w 33"/>
                <a:gd name="T19" fmla="*/ 7 h 126"/>
                <a:gd name="T20" fmla="*/ 20 w 33"/>
                <a:gd name="T21" fmla="*/ 1 h 126"/>
                <a:gd name="T22" fmla="*/ 30 w 33"/>
                <a:gd name="T23" fmla="*/ 5 h 126"/>
                <a:gd name="T24" fmla="*/ 32 w 33"/>
                <a:gd name="T25" fmla="*/ 15 h 126"/>
                <a:gd name="T26" fmla="*/ 32 w 33"/>
                <a:gd name="T27" fmla="*/ 52 h 126"/>
                <a:gd name="T28" fmla="*/ 32 w 33"/>
                <a:gd name="T2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26">
                  <a:moveTo>
                    <a:pt x="32" y="52"/>
                  </a:moveTo>
                  <a:cubicBezTo>
                    <a:pt x="32" y="64"/>
                    <a:pt x="32" y="75"/>
                    <a:pt x="32" y="86"/>
                  </a:cubicBezTo>
                  <a:cubicBezTo>
                    <a:pt x="32" y="91"/>
                    <a:pt x="31" y="95"/>
                    <a:pt x="32" y="99"/>
                  </a:cubicBezTo>
                  <a:cubicBezTo>
                    <a:pt x="32" y="102"/>
                    <a:pt x="32" y="106"/>
                    <a:pt x="32" y="109"/>
                  </a:cubicBezTo>
                  <a:cubicBezTo>
                    <a:pt x="33" y="113"/>
                    <a:pt x="32" y="117"/>
                    <a:pt x="31" y="121"/>
                  </a:cubicBezTo>
                  <a:cubicBezTo>
                    <a:pt x="30" y="125"/>
                    <a:pt x="27" y="126"/>
                    <a:pt x="24" y="124"/>
                  </a:cubicBezTo>
                  <a:cubicBezTo>
                    <a:pt x="21" y="122"/>
                    <a:pt x="21" y="120"/>
                    <a:pt x="20" y="117"/>
                  </a:cubicBezTo>
                  <a:cubicBezTo>
                    <a:pt x="19" y="111"/>
                    <a:pt x="17" y="104"/>
                    <a:pt x="16" y="98"/>
                  </a:cubicBezTo>
                  <a:cubicBezTo>
                    <a:pt x="11" y="78"/>
                    <a:pt x="6" y="58"/>
                    <a:pt x="2" y="38"/>
                  </a:cubicBezTo>
                  <a:cubicBezTo>
                    <a:pt x="0" y="27"/>
                    <a:pt x="2" y="16"/>
                    <a:pt x="10" y="7"/>
                  </a:cubicBezTo>
                  <a:cubicBezTo>
                    <a:pt x="13" y="5"/>
                    <a:pt x="16" y="2"/>
                    <a:pt x="20" y="1"/>
                  </a:cubicBezTo>
                  <a:cubicBezTo>
                    <a:pt x="24" y="0"/>
                    <a:pt x="28" y="1"/>
                    <a:pt x="30" y="5"/>
                  </a:cubicBezTo>
                  <a:cubicBezTo>
                    <a:pt x="32" y="8"/>
                    <a:pt x="32" y="12"/>
                    <a:pt x="32" y="15"/>
                  </a:cubicBezTo>
                  <a:cubicBezTo>
                    <a:pt x="32" y="27"/>
                    <a:pt x="32" y="40"/>
                    <a:pt x="32" y="52"/>
                  </a:cubicBezTo>
                  <a:cubicBezTo>
                    <a:pt x="32" y="52"/>
                    <a:pt x="32" y="52"/>
                    <a:pt x="32"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9" name="Freeform 10">
              <a:extLst>
                <a:ext uri="{FF2B5EF4-FFF2-40B4-BE49-F238E27FC236}">
                  <a16:creationId xmlns:a16="http://schemas.microsoft.com/office/drawing/2014/main" id="{52C6940F-2064-42E0-BD3C-090A8C2EA4AB}"/>
                </a:ext>
              </a:extLst>
            </p:cNvPr>
            <p:cNvSpPr>
              <a:spLocks/>
            </p:cNvSpPr>
            <p:nvPr/>
          </p:nvSpPr>
          <p:spPr bwMode="auto">
            <a:xfrm>
              <a:off x="7928947" y="5159930"/>
              <a:ext cx="54951" cy="134261"/>
            </a:xfrm>
            <a:custGeom>
              <a:avLst/>
              <a:gdLst>
                <a:gd name="T0" fmla="*/ 41 w 41"/>
                <a:gd name="T1" fmla="*/ 86 h 100"/>
                <a:gd name="T2" fmla="*/ 33 w 41"/>
                <a:gd name="T3" fmla="*/ 98 h 100"/>
                <a:gd name="T4" fmla="*/ 26 w 41"/>
                <a:gd name="T5" fmla="*/ 96 h 100"/>
                <a:gd name="T6" fmla="*/ 23 w 41"/>
                <a:gd name="T7" fmla="*/ 90 h 100"/>
                <a:gd name="T8" fmla="*/ 15 w 41"/>
                <a:gd name="T9" fmla="*/ 71 h 100"/>
                <a:gd name="T10" fmla="*/ 2 w 41"/>
                <a:gd name="T11" fmla="*/ 31 h 100"/>
                <a:gd name="T12" fmla="*/ 4 w 41"/>
                <a:gd name="T13" fmla="*/ 7 h 100"/>
                <a:gd name="T14" fmla="*/ 10 w 41"/>
                <a:gd name="T15" fmla="*/ 1 h 100"/>
                <a:gd name="T16" fmla="*/ 18 w 41"/>
                <a:gd name="T17" fmla="*/ 2 h 100"/>
                <a:gd name="T18" fmla="*/ 22 w 41"/>
                <a:gd name="T19" fmla="*/ 10 h 100"/>
                <a:gd name="T20" fmla="*/ 30 w 41"/>
                <a:gd name="T21" fmla="*/ 39 h 100"/>
                <a:gd name="T22" fmla="*/ 40 w 41"/>
                <a:gd name="T23" fmla="*/ 82 h 100"/>
                <a:gd name="T24" fmla="*/ 41 w 41"/>
                <a:gd name="T25"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00">
                  <a:moveTo>
                    <a:pt x="41" y="86"/>
                  </a:moveTo>
                  <a:cubicBezTo>
                    <a:pt x="41" y="91"/>
                    <a:pt x="38" y="95"/>
                    <a:pt x="33" y="98"/>
                  </a:cubicBezTo>
                  <a:cubicBezTo>
                    <a:pt x="31" y="100"/>
                    <a:pt x="28" y="99"/>
                    <a:pt x="26" y="96"/>
                  </a:cubicBezTo>
                  <a:cubicBezTo>
                    <a:pt x="25" y="95"/>
                    <a:pt x="23" y="92"/>
                    <a:pt x="23" y="90"/>
                  </a:cubicBezTo>
                  <a:cubicBezTo>
                    <a:pt x="20" y="84"/>
                    <a:pt x="17" y="78"/>
                    <a:pt x="15" y="71"/>
                  </a:cubicBezTo>
                  <a:cubicBezTo>
                    <a:pt x="10" y="58"/>
                    <a:pt x="6" y="44"/>
                    <a:pt x="2" y="31"/>
                  </a:cubicBezTo>
                  <a:cubicBezTo>
                    <a:pt x="0" y="23"/>
                    <a:pt x="0" y="15"/>
                    <a:pt x="4" y="7"/>
                  </a:cubicBezTo>
                  <a:cubicBezTo>
                    <a:pt x="5" y="5"/>
                    <a:pt x="7" y="2"/>
                    <a:pt x="10" y="1"/>
                  </a:cubicBezTo>
                  <a:cubicBezTo>
                    <a:pt x="13" y="0"/>
                    <a:pt x="15" y="0"/>
                    <a:pt x="18" y="2"/>
                  </a:cubicBezTo>
                  <a:cubicBezTo>
                    <a:pt x="20" y="4"/>
                    <a:pt x="21" y="7"/>
                    <a:pt x="22" y="10"/>
                  </a:cubicBezTo>
                  <a:cubicBezTo>
                    <a:pt x="25" y="20"/>
                    <a:pt x="28" y="29"/>
                    <a:pt x="30" y="39"/>
                  </a:cubicBezTo>
                  <a:cubicBezTo>
                    <a:pt x="34" y="53"/>
                    <a:pt x="37" y="67"/>
                    <a:pt x="40" y="82"/>
                  </a:cubicBezTo>
                  <a:cubicBezTo>
                    <a:pt x="41" y="83"/>
                    <a:pt x="41" y="84"/>
                    <a:pt x="41"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0" name="Freeform 11">
              <a:extLst>
                <a:ext uri="{FF2B5EF4-FFF2-40B4-BE49-F238E27FC236}">
                  <a16:creationId xmlns:a16="http://schemas.microsoft.com/office/drawing/2014/main" id="{3ED6D707-3759-4C94-A7B6-8EC778E64D03}"/>
                </a:ext>
              </a:extLst>
            </p:cNvPr>
            <p:cNvSpPr>
              <a:spLocks/>
            </p:cNvSpPr>
            <p:nvPr/>
          </p:nvSpPr>
          <p:spPr bwMode="auto">
            <a:xfrm>
              <a:off x="7193629" y="5159930"/>
              <a:ext cx="54951" cy="134261"/>
            </a:xfrm>
            <a:custGeom>
              <a:avLst/>
              <a:gdLst>
                <a:gd name="T0" fmla="*/ 41 w 41"/>
                <a:gd name="T1" fmla="*/ 21 h 100"/>
                <a:gd name="T2" fmla="*/ 38 w 41"/>
                <a:gd name="T3" fmla="*/ 36 h 100"/>
                <a:gd name="T4" fmla="*/ 21 w 41"/>
                <a:gd name="T5" fmla="*/ 84 h 100"/>
                <a:gd name="T6" fmla="*/ 16 w 41"/>
                <a:gd name="T7" fmla="*/ 96 h 100"/>
                <a:gd name="T8" fmla="*/ 6 w 41"/>
                <a:gd name="T9" fmla="*/ 97 h 100"/>
                <a:gd name="T10" fmla="*/ 1 w 41"/>
                <a:gd name="T11" fmla="*/ 81 h 100"/>
                <a:gd name="T12" fmla="*/ 15 w 41"/>
                <a:gd name="T13" fmla="*/ 22 h 100"/>
                <a:gd name="T14" fmla="*/ 19 w 41"/>
                <a:gd name="T15" fmla="*/ 10 h 100"/>
                <a:gd name="T16" fmla="*/ 24 w 41"/>
                <a:gd name="T17" fmla="*/ 2 h 100"/>
                <a:gd name="T18" fmla="*/ 31 w 41"/>
                <a:gd name="T19" fmla="*/ 1 h 100"/>
                <a:gd name="T20" fmla="*/ 37 w 41"/>
                <a:gd name="T21" fmla="*/ 7 h 100"/>
                <a:gd name="T22" fmla="*/ 41 w 41"/>
                <a:gd name="T2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0">
                  <a:moveTo>
                    <a:pt x="41" y="21"/>
                  </a:moveTo>
                  <a:cubicBezTo>
                    <a:pt x="41" y="26"/>
                    <a:pt x="39" y="31"/>
                    <a:pt x="38" y="36"/>
                  </a:cubicBezTo>
                  <a:cubicBezTo>
                    <a:pt x="33" y="52"/>
                    <a:pt x="27" y="68"/>
                    <a:pt x="21" y="84"/>
                  </a:cubicBezTo>
                  <a:cubicBezTo>
                    <a:pt x="20" y="88"/>
                    <a:pt x="18" y="92"/>
                    <a:pt x="16" y="96"/>
                  </a:cubicBezTo>
                  <a:cubicBezTo>
                    <a:pt x="13" y="99"/>
                    <a:pt x="10" y="100"/>
                    <a:pt x="6" y="97"/>
                  </a:cubicBezTo>
                  <a:cubicBezTo>
                    <a:pt x="1" y="93"/>
                    <a:pt x="0" y="88"/>
                    <a:pt x="1" y="81"/>
                  </a:cubicBezTo>
                  <a:cubicBezTo>
                    <a:pt x="5" y="61"/>
                    <a:pt x="10" y="41"/>
                    <a:pt x="15" y="22"/>
                  </a:cubicBezTo>
                  <a:cubicBezTo>
                    <a:pt x="17" y="18"/>
                    <a:pt x="18" y="14"/>
                    <a:pt x="19" y="10"/>
                  </a:cubicBezTo>
                  <a:cubicBezTo>
                    <a:pt x="20" y="7"/>
                    <a:pt x="21" y="4"/>
                    <a:pt x="24" y="2"/>
                  </a:cubicBezTo>
                  <a:cubicBezTo>
                    <a:pt x="26" y="0"/>
                    <a:pt x="28" y="0"/>
                    <a:pt x="31" y="1"/>
                  </a:cubicBezTo>
                  <a:cubicBezTo>
                    <a:pt x="34" y="2"/>
                    <a:pt x="36" y="4"/>
                    <a:pt x="37" y="7"/>
                  </a:cubicBezTo>
                  <a:cubicBezTo>
                    <a:pt x="40" y="11"/>
                    <a:pt x="41" y="16"/>
                    <a:pt x="41"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1" name="Freeform 12">
              <a:extLst>
                <a:ext uri="{FF2B5EF4-FFF2-40B4-BE49-F238E27FC236}">
                  <a16:creationId xmlns:a16="http://schemas.microsoft.com/office/drawing/2014/main" id="{D3212847-EAB6-4ADF-AAA4-E2A9BF2F0C76}"/>
                </a:ext>
              </a:extLst>
            </p:cNvPr>
            <p:cNvSpPr>
              <a:spLocks/>
            </p:cNvSpPr>
            <p:nvPr/>
          </p:nvSpPr>
          <p:spPr bwMode="auto">
            <a:xfrm>
              <a:off x="7220821" y="5210915"/>
              <a:ext cx="52118" cy="106502"/>
            </a:xfrm>
            <a:custGeom>
              <a:avLst/>
              <a:gdLst>
                <a:gd name="T0" fmla="*/ 39 w 39"/>
                <a:gd name="T1" fmla="*/ 14 h 79"/>
                <a:gd name="T2" fmla="*/ 34 w 39"/>
                <a:gd name="T3" fmla="*/ 33 h 79"/>
                <a:gd name="T4" fmla="*/ 18 w 39"/>
                <a:gd name="T5" fmla="*/ 62 h 79"/>
                <a:gd name="T6" fmla="*/ 12 w 39"/>
                <a:gd name="T7" fmla="*/ 73 h 79"/>
                <a:gd name="T8" fmla="*/ 3 w 39"/>
                <a:gd name="T9" fmla="*/ 74 h 79"/>
                <a:gd name="T10" fmla="*/ 0 w 39"/>
                <a:gd name="T11" fmla="*/ 63 h 79"/>
                <a:gd name="T12" fmla="*/ 10 w 39"/>
                <a:gd name="T13" fmla="*/ 30 h 79"/>
                <a:gd name="T14" fmla="*/ 19 w 39"/>
                <a:gd name="T15" fmla="*/ 12 h 79"/>
                <a:gd name="T16" fmla="*/ 23 w 39"/>
                <a:gd name="T17" fmla="*/ 5 h 79"/>
                <a:gd name="T18" fmla="*/ 36 w 39"/>
                <a:gd name="T19" fmla="*/ 5 h 79"/>
                <a:gd name="T20" fmla="*/ 39 w 39"/>
                <a:gd name="T2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9">
                  <a:moveTo>
                    <a:pt x="39" y="14"/>
                  </a:moveTo>
                  <a:cubicBezTo>
                    <a:pt x="38" y="21"/>
                    <a:pt x="36" y="27"/>
                    <a:pt x="34" y="33"/>
                  </a:cubicBezTo>
                  <a:cubicBezTo>
                    <a:pt x="29" y="43"/>
                    <a:pt x="23" y="53"/>
                    <a:pt x="18" y="62"/>
                  </a:cubicBezTo>
                  <a:cubicBezTo>
                    <a:pt x="16" y="66"/>
                    <a:pt x="14" y="69"/>
                    <a:pt x="12" y="73"/>
                  </a:cubicBezTo>
                  <a:cubicBezTo>
                    <a:pt x="10" y="79"/>
                    <a:pt x="5" y="77"/>
                    <a:pt x="3" y="74"/>
                  </a:cubicBezTo>
                  <a:cubicBezTo>
                    <a:pt x="0" y="71"/>
                    <a:pt x="0" y="67"/>
                    <a:pt x="0" y="63"/>
                  </a:cubicBezTo>
                  <a:cubicBezTo>
                    <a:pt x="1" y="51"/>
                    <a:pt x="5" y="41"/>
                    <a:pt x="10" y="30"/>
                  </a:cubicBezTo>
                  <a:cubicBezTo>
                    <a:pt x="13" y="24"/>
                    <a:pt x="16" y="18"/>
                    <a:pt x="19" y="12"/>
                  </a:cubicBezTo>
                  <a:cubicBezTo>
                    <a:pt x="20" y="9"/>
                    <a:pt x="22" y="7"/>
                    <a:pt x="23" y="5"/>
                  </a:cubicBezTo>
                  <a:cubicBezTo>
                    <a:pt x="27" y="0"/>
                    <a:pt x="33" y="0"/>
                    <a:pt x="36" y="5"/>
                  </a:cubicBezTo>
                  <a:cubicBezTo>
                    <a:pt x="38" y="8"/>
                    <a:pt x="39" y="11"/>
                    <a:pt x="3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13">
              <a:extLst>
                <a:ext uri="{FF2B5EF4-FFF2-40B4-BE49-F238E27FC236}">
                  <a16:creationId xmlns:a16="http://schemas.microsoft.com/office/drawing/2014/main" id="{4784D544-402C-415E-8096-17F3692F02A3}"/>
                </a:ext>
              </a:extLst>
            </p:cNvPr>
            <p:cNvSpPr>
              <a:spLocks/>
            </p:cNvSpPr>
            <p:nvPr/>
          </p:nvSpPr>
          <p:spPr bwMode="auto">
            <a:xfrm>
              <a:off x="7904588" y="5212048"/>
              <a:ext cx="52685" cy="103670"/>
            </a:xfrm>
            <a:custGeom>
              <a:avLst/>
              <a:gdLst>
                <a:gd name="T0" fmla="*/ 10 w 39"/>
                <a:gd name="T1" fmla="*/ 0 h 77"/>
                <a:gd name="T2" fmla="*/ 16 w 39"/>
                <a:gd name="T3" fmla="*/ 3 h 77"/>
                <a:gd name="T4" fmla="*/ 19 w 39"/>
                <a:gd name="T5" fmla="*/ 9 h 77"/>
                <a:gd name="T6" fmla="*/ 35 w 39"/>
                <a:gd name="T7" fmla="*/ 44 h 77"/>
                <a:gd name="T8" fmla="*/ 39 w 39"/>
                <a:gd name="T9" fmla="*/ 63 h 77"/>
                <a:gd name="T10" fmla="*/ 38 w 39"/>
                <a:gd name="T11" fmla="*/ 72 h 77"/>
                <a:gd name="T12" fmla="*/ 35 w 39"/>
                <a:gd name="T13" fmla="*/ 75 h 77"/>
                <a:gd name="T14" fmla="*/ 28 w 39"/>
                <a:gd name="T15" fmla="*/ 73 h 77"/>
                <a:gd name="T16" fmla="*/ 20 w 39"/>
                <a:gd name="T17" fmla="*/ 59 h 77"/>
                <a:gd name="T18" fmla="*/ 11 w 39"/>
                <a:gd name="T19" fmla="*/ 42 h 77"/>
                <a:gd name="T20" fmla="*/ 1 w 39"/>
                <a:gd name="T21" fmla="*/ 18 h 77"/>
                <a:gd name="T22" fmla="*/ 3 w 39"/>
                <a:gd name="T23" fmla="*/ 4 h 77"/>
                <a:gd name="T24" fmla="*/ 10 w 3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7">
                  <a:moveTo>
                    <a:pt x="10" y="0"/>
                  </a:moveTo>
                  <a:cubicBezTo>
                    <a:pt x="12" y="0"/>
                    <a:pt x="14" y="1"/>
                    <a:pt x="16" y="3"/>
                  </a:cubicBezTo>
                  <a:cubicBezTo>
                    <a:pt x="17" y="5"/>
                    <a:pt x="18" y="7"/>
                    <a:pt x="19" y="9"/>
                  </a:cubicBezTo>
                  <a:cubicBezTo>
                    <a:pt x="25" y="20"/>
                    <a:pt x="31" y="32"/>
                    <a:pt x="35" y="44"/>
                  </a:cubicBezTo>
                  <a:cubicBezTo>
                    <a:pt x="37" y="50"/>
                    <a:pt x="39" y="56"/>
                    <a:pt x="39" y="63"/>
                  </a:cubicBezTo>
                  <a:cubicBezTo>
                    <a:pt x="39" y="66"/>
                    <a:pt x="39" y="69"/>
                    <a:pt x="38" y="72"/>
                  </a:cubicBezTo>
                  <a:cubicBezTo>
                    <a:pt x="37" y="73"/>
                    <a:pt x="36" y="74"/>
                    <a:pt x="35" y="75"/>
                  </a:cubicBezTo>
                  <a:cubicBezTo>
                    <a:pt x="32" y="77"/>
                    <a:pt x="29" y="76"/>
                    <a:pt x="28" y="73"/>
                  </a:cubicBezTo>
                  <a:cubicBezTo>
                    <a:pt x="25" y="68"/>
                    <a:pt x="23" y="64"/>
                    <a:pt x="20" y="59"/>
                  </a:cubicBezTo>
                  <a:cubicBezTo>
                    <a:pt x="17" y="53"/>
                    <a:pt x="14" y="48"/>
                    <a:pt x="11" y="42"/>
                  </a:cubicBezTo>
                  <a:cubicBezTo>
                    <a:pt x="7" y="34"/>
                    <a:pt x="3" y="26"/>
                    <a:pt x="1" y="18"/>
                  </a:cubicBezTo>
                  <a:cubicBezTo>
                    <a:pt x="0" y="13"/>
                    <a:pt x="0" y="8"/>
                    <a:pt x="3" y="4"/>
                  </a:cubicBezTo>
                  <a:cubicBezTo>
                    <a:pt x="5" y="2"/>
                    <a:pt x="7"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Oval 62">
            <a:extLst>
              <a:ext uri="{FF2B5EF4-FFF2-40B4-BE49-F238E27FC236}">
                <a16:creationId xmlns:a16="http://schemas.microsoft.com/office/drawing/2014/main" id="{3BC5B823-8012-46E7-A6E1-ACB753AA7A99}"/>
              </a:ext>
            </a:extLst>
          </p:cNvPr>
          <p:cNvSpPr>
            <a:spLocks noChangeAspect="1"/>
          </p:cNvSpPr>
          <p:nvPr/>
        </p:nvSpPr>
        <p:spPr>
          <a:xfrm>
            <a:off x="9595803"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descr="A close up of a logo&#10;&#10;Description automatically generated">
            <a:extLst>
              <a:ext uri="{FF2B5EF4-FFF2-40B4-BE49-F238E27FC236}">
                <a16:creationId xmlns:a16="http://schemas.microsoft.com/office/drawing/2014/main" id="{978C6FF5-8E62-4916-B140-D9358D860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8623" y="4453429"/>
            <a:ext cx="813132" cy="602959"/>
          </a:xfrm>
          <a:prstGeom prst="rect">
            <a:avLst/>
          </a:prstGeom>
        </p:spPr>
      </p:pic>
      <p:sp>
        <p:nvSpPr>
          <p:cNvPr id="67" name="Oval 66">
            <a:extLst>
              <a:ext uri="{FF2B5EF4-FFF2-40B4-BE49-F238E27FC236}">
                <a16:creationId xmlns:a16="http://schemas.microsoft.com/office/drawing/2014/main" id="{56967783-D88E-460A-931F-5533A306FBB8}"/>
              </a:ext>
            </a:extLst>
          </p:cNvPr>
          <p:cNvSpPr>
            <a:spLocks noChangeAspect="1"/>
          </p:cNvSpPr>
          <p:nvPr/>
        </p:nvSpPr>
        <p:spPr>
          <a:xfrm>
            <a:off x="1149329" y="4092842"/>
            <a:ext cx="1338773" cy="1338773"/>
          </a:xfrm>
          <a:prstGeom prst="ellipse">
            <a:avLst/>
          </a:prstGeom>
          <a:solidFill>
            <a:srgbClr val="162C4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0BA7B783-B849-4F4F-B13C-E264C8B6CAE6}"/>
              </a:ext>
            </a:extLst>
          </p:cNvPr>
          <p:cNvSpPr>
            <a:spLocks noChangeAspect="1"/>
          </p:cNvSpPr>
          <p:nvPr/>
        </p:nvSpPr>
        <p:spPr>
          <a:xfrm>
            <a:off x="3729084" y="4092842"/>
            <a:ext cx="1338773" cy="1338773"/>
          </a:xfrm>
          <a:prstGeom prst="ellipse">
            <a:avLst/>
          </a:prstGeom>
          <a:solidFill>
            <a:schemeClr val="accent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B245081D-E55E-4792-BB76-6E4214FB8BE2}"/>
              </a:ext>
            </a:extLst>
          </p:cNvPr>
          <p:cNvSpPr>
            <a:spLocks noChangeAspect="1"/>
          </p:cNvSpPr>
          <p:nvPr/>
        </p:nvSpPr>
        <p:spPr>
          <a:xfrm>
            <a:off x="6773318"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E40CFD20-B02F-4C64-8AA5-25CC91F00AF6}"/>
              </a:ext>
            </a:extLst>
          </p:cNvPr>
          <p:cNvSpPr txBox="1"/>
          <p:nvPr/>
        </p:nvSpPr>
        <p:spPr>
          <a:xfrm>
            <a:off x="9375711" y="5447548"/>
            <a:ext cx="1778957" cy="738664"/>
          </a:xfrm>
          <a:prstGeom prst="rect">
            <a:avLst/>
          </a:prstGeom>
          <a:noFill/>
        </p:spPr>
        <p:txBody>
          <a:bodyPr wrap="square" tIns="91440" bIns="91440" rtlCol="0" anchor="ctr">
            <a:spAutoFit/>
          </a:bodyPr>
          <a:lstStyle/>
          <a:p>
            <a:pPr algn="ctr"/>
            <a:r>
              <a:rPr lang="en-US">
                <a:solidFill>
                  <a:schemeClr val="bg1"/>
                </a:solidFill>
              </a:rPr>
              <a:t>Summary &amp; </a:t>
            </a:r>
          </a:p>
          <a:p>
            <a:pPr algn="ctr"/>
            <a:r>
              <a:rPr lang="en-US">
                <a:solidFill>
                  <a:schemeClr val="bg1"/>
                </a:solidFill>
              </a:rPr>
              <a:t>Final Challenge </a:t>
            </a:r>
          </a:p>
        </p:txBody>
      </p:sp>
      <p:sp>
        <p:nvSpPr>
          <p:cNvPr id="29" name="TextBox 28">
            <a:extLst>
              <a:ext uri="{FF2B5EF4-FFF2-40B4-BE49-F238E27FC236}">
                <a16:creationId xmlns:a16="http://schemas.microsoft.com/office/drawing/2014/main" id="{42CCC5A5-A253-46DC-A432-A8A83559D074}"/>
              </a:ext>
            </a:extLst>
          </p:cNvPr>
          <p:cNvSpPr txBox="1"/>
          <p:nvPr/>
        </p:nvSpPr>
        <p:spPr>
          <a:xfrm>
            <a:off x="1034285" y="5447548"/>
            <a:ext cx="1568861" cy="738664"/>
          </a:xfrm>
          <a:prstGeom prst="rect">
            <a:avLst/>
          </a:prstGeom>
          <a:noFill/>
        </p:spPr>
        <p:txBody>
          <a:bodyPr wrap="square" tIns="91440" bIns="91440" rtlCol="0" anchor="ctr">
            <a:spAutoFit/>
          </a:bodyPr>
          <a:lstStyle/>
          <a:p>
            <a:pPr lvl="0" algn="ctr"/>
            <a:r>
              <a:rPr lang="en-US" dirty="0">
                <a:solidFill>
                  <a:schemeClr val="bg1"/>
                </a:solidFill>
              </a:rPr>
              <a:t>Infection Control </a:t>
            </a:r>
          </a:p>
        </p:txBody>
      </p:sp>
      <p:sp>
        <p:nvSpPr>
          <p:cNvPr id="30" name="TextBox 29">
            <a:extLst>
              <a:ext uri="{FF2B5EF4-FFF2-40B4-BE49-F238E27FC236}">
                <a16:creationId xmlns:a16="http://schemas.microsoft.com/office/drawing/2014/main" id="{BE50570F-E8D6-4687-BD5D-B81BA4FCC653}"/>
              </a:ext>
            </a:extLst>
          </p:cNvPr>
          <p:cNvSpPr txBox="1"/>
          <p:nvPr/>
        </p:nvSpPr>
        <p:spPr>
          <a:xfrm>
            <a:off x="3287243" y="5447548"/>
            <a:ext cx="2222455" cy="738664"/>
          </a:xfrm>
          <a:prstGeom prst="rect">
            <a:avLst/>
          </a:prstGeom>
          <a:noFill/>
        </p:spPr>
        <p:txBody>
          <a:bodyPr wrap="square" tIns="91440" bIns="91440" rtlCol="0" anchor="ctr">
            <a:spAutoFit/>
          </a:bodyPr>
          <a:lstStyle/>
          <a:p>
            <a:pPr algn="ctr"/>
            <a:r>
              <a:rPr lang="en-US" dirty="0">
                <a:solidFill>
                  <a:schemeClr val="bg1"/>
                </a:solidFill>
              </a:rPr>
              <a:t>Standard Precautions</a:t>
            </a:r>
          </a:p>
        </p:txBody>
      </p:sp>
      <p:sp>
        <p:nvSpPr>
          <p:cNvPr id="31" name="TextBox 30">
            <a:extLst>
              <a:ext uri="{FF2B5EF4-FFF2-40B4-BE49-F238E27FC236}">
                <a16:creationId xmlns:a16="http://schemas.microsoft.com/office/drawing/2014/main" id="{5E9EFF37-9E0B-4EB9-B959-1B0A6217DCC6}"/>
              </a:ext>
            </a:extLst>
          </p:cNvPr>
          <p:cNvSpPr txBox="1"/>
          <p:nvPr/>
        </p:nvSpPr>
        <p:spPr>
          <a:xfrm>
            <a:off x="5614176" y="5423129"/>
            <a:ext cx="3657056" cy="763083"/>
          </a:xfrm>
          <a:prstGeom prst="rect">
            <a:avLst/>
          </a:prstGeom>
          <a:noFill/>
        </p:spPr>
        <p:txBody>
          <a:bodyPr wrap="square" tIns="91440" bIns="91440" rtlCol="0" anchor="ctr">
            <a:spAutoFit/>
          </a:bodyPr>
          <a:lstStyle/>
          <a:p>
            <a:pPr algn="ctr"/>
            <a:r>
              <a:rPr lang="en-US" dirty="0">
                <a:solidFill>
                  <a:schemeClr val="bg1"/>
                </a:solidFill>
              </a:rPr>
              <a:t>Methicillin-Resistant Staphylococcus Aureus (MRSA)</a:t>
            </a:r>
          </a:p>
        </p:txBody>
      </p:sp>
      <p:pic>
        <p:nvPicPr>
          <p:cNvPr id="32" name="Graphic 31" descr="Checklist">
            <a:extLst>
              <a:ext uri="{FF2B5EF4-FFF2-40B4-BE49-F238E27FC236}">
                <a16:creationId xmlns:a16="http://schemas.microsoft.com/office/drawing/2014/main" id="{26DBA01B-12A7-468E-B944-89BE67B64A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270" y="4311583"/>
            <a:ext cx="914400" cy="914400"/>
          </a:xfrm>
          <a:prstGeom prst="rect">
            <a:avLst/>
          </a:prstGeom>
        </p:spPr>
      </p:pic>
      <p:pic>
        <p:nvPicPr>
          <p:cNvPr id="33" name="Graphic 32" descr="Petri Dish">
            <a:extLst>
              <a:ext uri="{FF2B5EF4-FFF2-40B4-BE49-F238E27FC236}">
                <a16:creationId xmlns:a16="http://schemas.microsoft.com/office/drawing/2014/main" id="{DD7E7987-5A7A-4BAD-A2D7-AA82576E94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0848" y="4210112"/>
            <a:ext cx="1106424" cy="1106424"/>
          </a:xfrm>
          <a:prstGeom prst="rect">
            <a:avLst/>
          </a:prstGeom>
        </p:spPr>
      </p:pic>
      <p:grpSp>
        <p:nvGrpSpPr>
          <p:cNvPr id="36" name="Group 35">
            <a:extLst>
              <a:ext uri="{FF2B5EF4-FFF2-40B4-BE49-F238E27FC236}">
                <a16:creationId xmlns:a16="http://schemas.microsoft.com/office/drawing/2014/main" id="{64279088-E62C-449D-877D-57AAAD0ABA27}"/>
              </a:ext>
            </a:extLst>
          </p:cNvPr>
          <p:cNvGrpSpPr/>
          <p:nvPr/>
        </p:nvGrpSpPr>
        <p:grpSpPr>
          <a:xfrm>
            <a:off x="1490952" y="4201553"/>
            <a:ext cx="711294" cy="926099"/>
            <a:chOff x="1490952" y="4201553"/>
            <a:chExt cx="711294" cy="926099"/>
          </a:xfrm>
        </p:grpSpPr>
        <p:pic>
          <p:nvPicPr>
            <p:cNvPr id="37" name="Graphic 36" descr="Clapping hands">
              <a:extLst>
                <a:ext uri="{FF2B5EF4-FFF2-40B4-BE49-F238E27FC236}">
                  <a16:creationId xmlns:a16="http://schemas.microsoft.com/office/drawing/2014/main" id="{C3F899F3-7C47-41E6-93CB-61CE3ECFF76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90952" y="4475709"/>
              <a:ext cx="651943" cy="651943"/>
            </a:xfrm>
            <a:prstGeom prst="rect">
              <a:avLst/>
            </a:prstGeom>
          </p:spPr>
        </p:pic>
        <p:pic>
          <p:nvPicPr>
            <p:cNvPr id="38" name="Graphic 37" descr="Bubbles">
              <a:extLst>
                <a:ext uri="{FF2B5EF4-FFF2-40B4-BE49-F238E27FC236}">
                  <a16:creationId xmlns:a16="http://schemas.microsoft.com/office/drawing/2014/main" id="{B5977635-9AEF-45AF-B407-B947038ED68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37199" y="4201553"/>
              <a:ext cx="665047" cy="665047"/>
            </a:xfrm>
            <a:prstGeom prst="rect">
              <a:avLst/>
            </a:prstGeom>
          </p:spPr>
        </p:pic>
      </p:grpSp>
    </p:spTree>
    <p:extLst>
      <p:ext uri="{BB962C8B-B14F-4D97-AF65-F5344CB8AC3E}">
        <p14:creationId xmlns:p14="http://schemas.microsoft.com/office/powerpoint/2010/main" val="1105663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MRSA bacteria or superbug - Royalty-free MRSA Stock Photo">
            <a:extLst>
              <a:ext uri="{FF2B5EF4-FFF2-40B4-BE49-F238E27FC236}">
                <a16:creationId xmlns:a16="http://schemas.microsoft.com/office/drawing/2014/main" id="{E499618D-C5A4-4D20-9823-7933961494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33300"/>
          <a:stretch/>
        </p:blipFill>
        <p:spPr bwMode="auto">
          <a:xfrm>
            <a:off x="91440" y="820314"/>
            <a:ext cx="12006072" cy="5607202"/>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US"/>
              <a:t>Module Structure</a:t>
            </a:r>
          </a:p>
        </p:txBody>
      </p:sp>
      <p:sp>
        <p:nvSpPr>
          <p:cNvPr id="46" name="Rectangle 45">
            <a:extLst>
              <a:ext uri="{FF2B5EF4-FFF2-40B4-BE49-F238E27FC236}">
                <a16:creationId xmlns:a16="http://schemas.microsoft.com/office/drawing/2014/main" id="{AA0E67A7-02F5-4AA6-8C00-5AA4DC1B57CC}"/>
              </a:ext>
            </a:extLst>
          </p:cNvPr>
          <p:cNvSpPr/>
          <p:nvPr/>
        </p:nvSpPr>
        <p:spPr>
          <a:xfrm>
            <a:off x="91440" y="4756599"/>
            <a:ext cx="12006072" cy="1672498"/>
          </a:xfrm>
          <a:prstGeom prst="rect">
            <a:avLst/>
          </a:prstGeom>
          <a:solidFill>
            <a:srgbClr val="22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3C11210A-F483-43D4-B9FE-E7A4760C078E}"/>
              </a:ext>
            </a:extLst>
          </p:cNvPr>
          <p:cNvGrpSpPr>
            <a:grpSpLocks noChangeAspect="1"/>
          </p:cNvGrpSpPr>
          <p:nvPr/>
        </p:nvGrpSpPr>
        <p:grpSpPr>
          <a:xfrm>
            <a:off x="6914997" y="4441055"/>
            <a:ext cx="800592" cy="642347"/>
            <a:chOff x="7105255" y="4919167"/>
            <a:chExt cx="968716" cy="777240"/>
          </a:xfrm>
          <a:solidFill>
            <a:srgbClr val="5F9BBC"/>
          </a:solidFill>
        </p:grpSpPr>
        <p:sp>
          <p:nvSpPr>
            <p:cNvPr id="50" name="AutoShape 3">
              <a:extLst>
                <a:ext uri="{FF2B5EF4-FFF2-40B4-BE49-F238E27FC236}">
                  <a16:creationId xmlns:a16="http://schemas.microsoft.com/office/drawing/2014/main" id="{387D9D2A-C35C-4C11-AE5B-DB8D9BF9F949}"/>
                </a:ext>
              </a:extLst>
            </p:cNvPr>
            <p:cNvSpPr>
              <a:spLocks noChangeAspect="1" noChangeArrowheads="1" noTextEdit="1"/>
            </p:cNvSpPr>
            <p:nvPr/>
          </p:nvSpPr>
          <p:spPr bwMode="auto">
            <a:xfrm>
              <a:off x="7106388" y="4920300"/>
              <a:ext cx="967583" cy="774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5">
              <a:extLst>
                <a:ext uri="{FF2B5EF4-FFF2-40B4-BE49-F238E27FC236}">
                  <a16:creationId xmlns:a16="http://schemas.microsoft.com/office/drawing/2014/main" id="{88B32B6A-968D-41DD-84C9-644A20EB60D1}"/>
                </a:ext>
              </a:extLst>
            </p:cNvPr>
            <p:cNvSpPr>
              <a:spLocks/>
            </p:cNvSpPr>
            <p:nvPr/>
          </p:nvSpPr>
          <p:spPr bwMode="auto">
            <a:xfrm>
              <a:off x="7693850" y="5057393"/>
              <a:ext cx="378989" cy="639013"/>
            </a:xfrm>
            <a:custGeom>
              <a:avLst/>
              <a:gdLst>
                <a:gd name="T0" fmla="*/ 58 w 282"/>
                <a:gd name="T1" fmla="*/ 475 h 475"/>
                <a:gd name="T2" fmla="*/ 52 w 282"/>
                <a:gd name="T3" fmla="*/ 473 h 475"/>
                <a:gd name="T4" fmla="*/ 22 w 282"/>
                <a:gd name="T5" fmla="*/ 459 h 475"/>
                <a:gd name="T6" fmla="*/ 3 w 282"/>
                <a:gd name="T7" fmla="*/ 437 h 475"/>
                <a:gd name="T8" fmla="*/ 2 w 282"/>
                <a:gd name="T9" fmla="*/ 423 h 475"/>
                <a:gd name="T10" fmla="*/ 9 w 282"/>
                <a:gd name="T11" fmla="*/ 412 h 475"/>
                <a:gd name="T12" fmla="*/ 23 w 282"/>
                <a:gd name="T13" fmla="*/ 388 h 475"/>
                <a:gd name="T14" fmla="*/ 28 w 282"/>
                <a:gd name="T15" fmla="*/ 369 h 475"/>
                <a:gd name="T16" fmla="*/ 32 w 282"/>
                <a:gd name="T17" fmla="*/ 339 h 475"/>
                <a:gd name="T18" fmla="*/ 52 w 282"/>
                <a:gd name="T19" fmla="*/ 306 h 475"/>
                <a:gd name="T20" fmla="*/ 71 w 282"/>
                <a:gd name="T21" fmla="*/ 296 h 475"/>
                <a:gd name="T22" fmla="*/ 104 w 282"/>
                <a:gd name="T23" fmla="*/ 281 h 475"/>
                <a:gd name="T24" fmla="*/ 134 w 282"/>
                <a:gd name="T25" fmla="*/ 261 h 475"/>
                <a:gd name="T26" fmla="*/ 146 w 282"/>
                <a:gd name="T27" fmla="*/ 250 h 475"/>
                <a:gd name="T28" fmla="*/ 172 w 282"/>
                <a:gd name="T29" fmla="*/ 220 h 475"/>
                <a:gd name="T30" fmla="*/ 196 w 282"/>
                <a:gd name="T31" fmla="*/ 192 h 475"/>
                <a:gd name="T32" fmla="*/ 219 w 282"/>
                <a:gd name="T33" fmla="*/ 178 h 475"/>
                <a:gd name="T34" fmla="*/ 228 w 282"/>
                <a:gd name="T35" fmla="*/ 178 h 475"/>
                <a:gd name="T36" fmla="*/ 239 w 282"/>
                <a:gd name="T37" fmla="*/ 190 h 475"/>
                <a:gd name="T38" fmla="*/ 235 w 282"/>
                <a:gd name="T39" fmla="*/ 210 h 475"/>
                <a:gd name="T40" fmla="*/ 217 w 282"/>
                <a:gd name="T41" fmla="*/ 241 h 475"/>
                <a:gd name="T42" fmla="*/ 199 w 282"/>
                <a:gd name="T43" fmla="*/ 260 h 475"/>
                <a:gd name="T44" fmla="*/ 194 w 282"/>
                <a:gd name="T45" fmla="*/ 267 h 475"/>
                <a:gd name="T46" fmla="*/ 202 w 282"/>
                <a:gd name="T47" fmla="*/ 262 h 475"/>
                <a:gd name="T48" fmla="*/ 224 w 282"/>
                <a:gd name="T49" fmla="*/ 241 h 475"/>
                <a:gd name="T50" fmla="*/ 241 w 282"/>
                <a:gd name="T51" fmla="*/ 215 h 475"/>
                <a:gd name="T52" fmla="*/ 247 w 282"/>
                <a:gd name="T53" fmla="*/ 189 h 475"/>
                <a:gd name="T54" fmla="*/ 243 w 282"/>
                <a:gd name="T55" fmla="*/ 176 h 475"/>
                <a:gd name="T56" fmla="*/ 237 w 282"/>
                <a:gd name="T57" fmla="*/ 161 h 475"/>
                <a:gd name="T58" fmla="*/ 237 w 282"/>
                <a:gd name="T59" fmla="*/ 155 h 475"/>
                <a:gd name="T60" fmla="*/ 239 w 282"/>
                <a:gd name="T61" fmla="*/ 110 h 475"/>
                <a:gd name="T62" fmla="*/ 238 w 282"/>
                <a:gd name="T63" fmla="*/ 90 h 475"/>
                <a:gd name="T64" fmla="*/ 238 w 282"/>
                <a:gd name="T65" fmla="*/ 66 h 475"/>
                <a:gd name="T66" fmla="*/ 240 w 282"/>
                <a:gd name="T67" fmla="*/ 40 h 475"/>
                <a:gd name="T68" fmla="*/ 243 w 282"/>
                <a:gd name="T69" fmla="*/ 19 h 475"/>
                <a:gd name="T70" fmla="*/ 255 w 282"/>
                <a:gd name="T71" fmla="*/ 4 h 475"/>
                <a:gd name="T72" fmla="*/ 273 w 282"/>
                <a:gd name="T73" fmla="*/ 12 h 475"/>
                <a:gd name="T74" fmla="*/ 276 w 282"/>
                <a:gd name="T75" fmla="*/ 24 h 475"/>
                <a:gd name="T76" fmla="*/ 279 w 282"/>
                <a:gd name="T77" fmla="*/ 52 h 475"/>
                <a:gd name="T78" fmla="*/ 279 w 282"/>
                <a:gd name="T79" fmla="*/ 63 h 475"/>
                <a:gd name="T80" fmla="*/ 281 w 282"/>
                <a:gd name="T81" fmla="*/ 91 h 475"/>
                <a:gd name="T82" fmla="*/ 281 w 282"/>
                <a:gd name="T83" fmla="*/ 119 h 475"/>
                <a:gd name="T84" fmla="*/ 282 w 282"/>
                <a:gd name="T85" fmla="*/ 122 h 475"/>
                <a:gd name="T86" fmla="*/ 282 w 282"/>
                <a:gd name="T87" fmla="*/ 163 h 475"/>
                <a:gd name="T88" fmla="*/ 281 w 282"/>
                <a:gd name="T89" fmla="*/ 165 h 475"/>
                <a:gd name="T90" fmla="*/ 279 w 282"/>
                <a:gd name="T91" fmla="*/ 186 h 475"/>
                <a:gd name="T92" fmla="*/ 271 w 282"/>
                <a:gd name="T93" fmla="*/ 227 h 475"/>
                <a:gd name="T94" fmla="*/ 261 w 282"/>
                <a:gd name="T95" fmla="*/ 267 h 475"/>
                <a:gd name="T96" fmla="*/ 248 w 282"/>
                <a:gd name="T97" fmla="*/ 300 h 475"/>
                <a:gd name="T98" fmla="*/ 217 w 282"/>
                <a:gd name="T99" fmla="*/ 334 h 475"/>
                <a:gd name="T100" fmla="*/ 180 w 282"/>
                <a:gd name="T101" fmla="*/ 359 h 475"/>
                <a:gd name="T102" fmla="*/ 144 w 282"/>
                <a:gd name="T103" fmla="*/ 387 h 475"/>
                <a:gd name="T104" fmla="*/ 116 w 282"/>
                <a:gd name="T105" fmla="*/ 430 h 475"/>
                <a:gd name="T106" fmla="*/ 105 w 282"/>
                <a:gd name="T107" fmla="*/ 459 h 475"/>
                <a:gd name="T108" fmla="*/ 86 w 282"/>
                <a:gd name="T109" fmla="*/ 473 h 475"/>
                <a:gd name="T110" fmla="*/ 79 w 282"/>
                <a:gd name="T111" fmla="*/ 475 h 475"/>
                <a:gd name="T112" fmla="*/ 58 w 282"/>
                <a:gd name="T11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475">
                  <a:moveTo>
                    <a:pt x="58" y="475"/>
                  </a:moveTo>
                  <a:cubicBezTo>
                    <a:pt x="56" y="473"/>
                    <a:pt x="54" y="474"/>
                    <a:pt x="52" y="473"/>
                  </a:cubicBezTo>
                  <a:cubicBezTo>
                    <a:pt x="41" y="471"/>
                    <a:pt x="31" y="466"/>
                    <a:pt x="22" y="459"/>
                  </a:cubicBezTo>
                  <a:cubicBezTo>
                    <a:pt x="14" y="453"/>
                    <a:pt x="8" y="445"/>
                    <a:pt x="3" y="437"/>
                  </a:cubicBezTo>
                  <a:cubicBezTo>
                    <a:pt x="0" y="432"/>
                    <a:pt x="0" y="428"/>
                    <a:pt x="2" y="423"/>
                  </a:cubicBezTo>
                  <a:cubicBezTo>
                    <a:pt x="4" y="419"/>
                    <a:pt x="7" y="416"/>
                    <a:pt x="9" y="412"/>
                  </a:cubicBezTo>
                  <a:cubicBezTo>
                    <a:pt x="14" y="404"/>
                    <a:pt x="19" y="396"/>
                    <a:pt x="23" y="388"/>
                  </a:cubicBezTo>
                  <a:cubicBezTo>
                    <a:pt x="25" y="382"/>
                    <a:pt x="27" y="376"/>
                    <a:pt x="28" y="369"/>
                  </a:cubicBezTo>
                  <a:cubicBezTo>
                    <a:pt x="29" y="359"/>
                    <a:pt x="30" y="349"/>
                    <a:pt x="32" y="339"/>
                  </a:cubicBezTo>
                  <a:cubicBezTo>
                    <a:pt x="35" y="326"/>
                    <a:pt x="41" y="315"/>
                    <a:pt x="52" y="306"/>
                  </a:cubicBezTo>
                  <a:cubicBezTo>
                    <a:pt x="57" y="302"/>
                    <a:pt x="64" y="299"/>
                    <a:pt x="71" y="296"/>
                  </a:cubicBezTo>
                  <a:cubicBezTo>
                    <a:pt x="82" y="292"/>
                    <a:pt x="93" y="287"/>
                    <a:pt x="104" y="281"/>
                  </a:cubicBezTo>
                  <a:cubicBezTo>
                    <a:pt x="115" y="276"/>
                    <a:pt x="125" y="269"/>
                    <a:pt x="134" y="261"/>
                  </a:cubicBezTo>
                  <a:cubicBezTo>
                    <a:pt x="139" y="257"/>
                    <a:pt x="143" y="254"/>
                    <a:pt x="146" y="250"/>
                  </a:cubicBezTo>
                  <a:cubicBezTo>
                    <a:pt x="156" y="241"/>
                    <a:pt x="164" y="231"/>
                    <a:pt x="172" y="220"/>
                  </a:cubicBezTo>
                  <a:cubicBezTo>
                    <a:pt x="180" y="211"/>
                    <a:pt x="187" y="201"/>
                    <a:pt x="196" y="192"/>
                  </a:cubicBezTo>
                  <a:cubicBezTo>
                    <a:pt x="203" y="186"/>
                    <a:pt x="210" y="181"/>
                    <a:pt x="219" y="178"/>
                  </a:cubicBezTo>
                  <a:cubicBezTo>
                    <a:pt x="222" y="177"/>
                    <a:pt x="225" y="177"/>
                    <a:pt x="228" y="178"/>
                  </a:cubicBezTo>
                  <a:cubicBezTo>
                    <a:pt x="234" y="179"/>
                    <a:pt x="238" y="184"/>
                    <a:pt x="239" y="190"/>
                  </a:cubicBezTo>
                  <a:cubicBezTo>
                    <a:pt x="239" y="197"/>
                    <a:pt x="238" y="204"/>
                    <a:pt x="235" y="210"/>
                  </a:cubicBezTo>
                  <a:cubicBezTo>
                    <a:pt x="231" y="222"/>
                    <a:pt x="224" y="232"/>
                    <a:pt x="217" y="241"/>
                  </a:cubicBezTo>
                  <a:cubicBezTo>
                    <a:pt x="211" y="248"/>
                    <a:pt x="205" y="254"/>
                    <a:pt x="199" y="260"/>
                  </a:cubicBezTo>
                  <a:cubicBezTo>
                    <a:pt x="197" y="262"/>
                    <a:pt x="195" y="264"/>
                    <a:pt x="194" y="267"/>
                  </a:cubicBezTo>
                  <a:cubicBezTo>
                    <a:pt x="197" y="266"/>
                    <a:pt x="199" y="264"/>
                    <a:pt x="202" y="262"/>
                  </a:cubicBezTo>
                  <a:cubicBezTo>
                    <a:pt x="210" y="256"/>
                    <a:pt x="217" y="249"/>
                    <a:pt x="224" y="241"/>
                  </a:cubicBezTo>
                  <a:cubicBezTo>
                    <a:pt x="231" y="233"/>
                    <a:pt x="237" y="224"/>
                    <a:pt x="241" y="215"/>
                  </a:cubicBezTo>
                  <a:cubicBezTo>
                    <a:pt x="245" y="207"/>
                    <a:pt x="248" y="198"/>
                    <a:pt x="247" y="189"/>
                  </a:cubicBezTo>
                  <a:cubicBezTo>
                    <a:pt x="247" y="184"/>
                    <a:pt x="246" y="180"/>
                    <a:pt x="243" y="176"/>
                  </a:cubicBezTo>
                  <a:cubicBezTo>
                    <a:pt x="240" y="172"/>
                    <a:pt x="238" y="167"/>
                    <a:pt x="237" y="161"/>
                  </a:cubicBezTo>
                  <a:cubicBezTo>
                    <a:pt x="237" y="159"/>
                    <a:pt x="237" y="157"/>
                    <a:pt x="237" y="155"/>
                  </a:cubicBezTo>
                  <a:cubicBezTo>
                    <a:pt x="240" y="140"/>
                    <a:pt x="240" y="125"/>
                    <a:pt x="239" y="110"/>
                  </a:cubicBezTo>
                  <a:cubicBezTo>
                    <a:pt x="239" y="103"/>
                    <a:pt x="239" y="97"/>
                    <a:pt x="238" y="90"/>
                  </a:cubicBezTo>
                  <a:cubicBezTo>
                    <a:pt x="238" y="82"/>
                    <a:pt x="238" y="74"/>
                    <a:pt x="238" y="66"/>
                  </a:cubicBezTo>
                  <a:cubicBezTo>
                    <a:pt x="238" y="57"/>
                    <a:pt x="239" y="49"/>
                    <a:pt x="240" y="40"/>
                  </a:cubicBezTo>
                  <a:cubicBezTo>
                    <a:pt x="241" y="33"/>
                    <a:pt x="241" y="26"/>
                    <a:pt x="243" y="19"/>
                  </a:cubicBezTo>
                  <a:cubicBezTo>
                    <a:pt x="245" y="13"/>
                    <a:pt x="249" y="8"/>
                    <a:pt x="255" y="4"/>
                  </a:cubicBezTo>
                  <a:cubicBezTo>
                    <a:pt x="263" y="0"/>
                    <a:pt x="270" y="4"/>
                    <a:pt x="273" y="12"/>
                  </a:cubicBezTo>
                  <a:cubicBezTo>
                    <a:pt x="275" y="16"/>
                    <a:pt x="275" y="20"/>
                    <a:pt x="276" y="24"/>
                  </a:cubicBezTo>
                  <a:cubicBezTo>
                    <a:pt x="277" y="33"/>
                    <a:pt x="278" y="42"/>
                    <a:pt x="279" y="52"/>
                  </a:cubicBezTo>
                  <a:cubicBezTo>
                    <a:pt x="279" y="55"/>
                    <a:pt x="279" y="59"/>
                    <a:pt x="279" y="63"/>
                  </a:cubicBezTo>
                  <a:cubicBezTo>
                    <a:pt x="280" y="72"/>
                    <a:pt x="280" y="81"/>
                    <a:pt x="281" y="91"/>
                  </a:cubicBezTo>
                  <a:cubicBezTo>
                    <a:pt x="281" y="100"/>
                    <a:pt x="281" y="110"/>
                    <a:pt x="281" y="119"/>
                  </a:cubicBezTo>
                  <a:cubicBezTo>
                    <a:pt x="281" y="120"/>
                    <a:pt x="281" y="121"/>
                    <a:pt x="282" y="122"/>
                  </a:cubicBezTo>
                  <a:cubicBezTo>
                    <a:pt x="282" y="136"/>
                    <a:pt x="282" y="149"/>
                    <a:pt x="282" y="163"/>
                  </a:cubicBezTo>
                  <a:cubicBezTo>
                    <a:pt x="281" y="164"/>
                    <a:pt x="281" y="164"/>
                    <a:pt x="281" y="165"/>
                  </a:cubicBezTo>
                  <a:cubicBezTo>
                    <a:pt x="281" y="172"/>
                    <a:pt x="280" y="179"/>
                    <a:pt x="279" y="186"/>
                  </a:cubicBezTo>
                  <a:cubicBezTo>
                    <a:pt x="277" y="200"/>
                    <a:pt x="274" y="214"/>
                    <a:pt x="271" y="227"/>
                  </a:cubicBezTo>
                  <a:cubicBezTo>
                    <a:pt x="268" y="241"/>
                    <a:pt x="265" y="254"/>
                    <a:pt x="261" y="267"/>
                  </a:cubicBezTo>
                  <a:cubicBezTo>
                    <a:pt x="257" y="278"/>
                    <a:pt x="254" y="289"/>
                    <a:pt x="248" y="300"/>
                  </a:cubicBezTo>
                  <a:cubicBezTo>
                    <a:pt x="239" y="313"/>
                    <a:pt x="229" y="324"/>
                    <a:pt x="217" y="334"/>
                  </a:cubicBezTo>
                  <a:cubicBezTo>
                    <a:pt x="205" y="343"/>
                    <a:pt x="192" y="351"/>
                    <a:pt x="180" y="359"/>
                  </a:cubicBezTo>
                  <a:cubicBezTo>
                    <a:pt x="167" y="367"/>
                    <a:pt x="155" y="376"/>
                    <a:pt x="144" y="387"/>
                  </a:cubicBezTo>
                  <a:cubicBezTo>
                    <a:pt x="132" y="399"/>
                    <a:pt x="123" y="414"/>
                    <a:pt x="116" y="430"/>
                  </a:cubicBezTo>
                  <a:cubicBezTo>
                    <a:pt x="112" y="439"/>
                    <a:pt x="109" y="449"/>
                    <a:pt x="105" y="459"/>
                  </a:cubicBezTo>
                  <a:cubicBezTo>
                    <a:pt x="101" y="467"/>
                    <a:pt x="96" y="472"/>
                    <a:pt x="86" y="473"/>
                  </a:cubicBezTo>
                  <a:cubicBezTo>
                    <a:pt x="84" y="473"/>
                    <a:pt x="81" y="473"/>
                    <a:pt x="79" y="475"/>
                  </a:cubicBezTo>
                  <a:cubicBezTo>
                    <a:pt x="72" y="475"/>
                    <a:pt x="65" y="475"/>
                    <a:pt x="58" y="4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5" name="Freeform 6">
              <a:extLst>
                <a:ext uri="{FF2B5EF4-FFF2-40B4-BE49-F238E27FC236}">
                  <a16:creationId xmlns:a16="http://schemas.microsoft.com/office/drawing/2014/main" id="{45082C98-0DAF-4524-AE7D-01F3EF1B3AA0}"/>
                </a:ext>
              </a:extLst>
            </p:cNvPr>
            <p:cNvSpPr>
              <a:spLocks/>
            </p:cNvSpPr>
            <p:nvPr/>
          </p:nvSpPr>
          <p:spPr bwMode="auto">
            <a:xfrm>
              <a:off x="7105255" y="5060226"/>
              <a:ext cx="380122" cy="636181"/>
            </a:xfrm>
            <a:custGeom>
              <a:avLst/>
              <a:gdLst>
                <a:gd name="T0" fmla="*/ 204 w 283"/>
                <a:gd name="T1" fmla="*/ 473 h 473"/>
                <a:gd name="T2" fmla="*/ 196 w 283"/>
                <a:gd name="T3" fmla="*/ 471 h 473"/>
                <a:gd name="T4" fmla="*/ 177 w 283"/>
                <a:gd name="T5" fmla="*/ 456 h 473"/>
                <a:gd name="T6" fmla="*/ 166 w 283"/>
                <a:gd name="T7" fmla="*/ 428 h 473"/>
                <a:gd name="T8" fmla="*/ 138 w 283"/>
                <a:gd name="T9" fmla="*/ 385 h 473"/>
                <a:gd name="T10" fmla="*/ 103 w 283"/>
                <a:gd name="T11" fmla="*/ 357 h 473"/>
                <a:gd name="T12" fmla="*/ 66 w 283"/>
                <a:gd name="T13" fmla="*/ 332 h 473"/>
                <a:gd name="T14" fmla="*/ 35 w 283"/>
                <a:gd name="T15" fmla="*/ 297 h 473"/>
                <a:gd name="T16" fmla="*/ 22 w 283"/>
                <a:gd name="T17" fmla="*/ 265 h 473"/>
                <a:gd name="T18" fmla="*/ 11 w 283"/>
                <a:gd name="T19" fmla="*/ 225 h 473"/>
                <a:gd name="T20" fmla="*/ 3 w 283"/>
                <a:gd name="T21" fmla="*/ 184 h 473"/>
                <a:gd name="T22" fmla="*/ 1 w 283"/>
                <a:gd name="T23" fmla="*/ 123 h 473"/>
                <a:gd name="T24" fmla="*/ 1 w 283"/>
                <a:gd name="T25" fmla="*/ 95 h 473"/>
                <a:gd name="T26" fmla="*/ 2 w 283"/>
                <a:gd name="T27" fmla="*/ 74 h 473"/>
                <a:gd name="T28" fmla="*/ 4 w 283"/>
                <a:gd name="T29" fmla="*/ 42 h 473"/>
                <a:gd name="T30" fmla="*/ 7 w 283"/>
                <a:gd name="T31" fmla="*/ 16 h 473"/>
                <a:gd name="T32" fmla="*/ 11 w 283"/>
                <a:gd name="T33" fmla="*/ 6 h 473"/>
                <a:gd name="T34" fmla="*/ 24 w 283"/>
                <a:gd name="T35" fmla="*/ 1 h 473"/>
                <a:gd name="T36" fmla="*/ 35 w 283"/>
                <a:gd name="T37" fmla="*/ 10 h 473"/>
                <a:gd name="T38" fmla="*/ 40 w 283"/>
                <a:gd name="T39" fmla="*/ 23 h 473"/>
                <a:gd name="T40" fmla="*/ 44 w 283"/>
                <a:gd name="T41" fmla="*/ 57 h 473"/>
                <a:gd name="T42" fmla="*/ 44 w 283"/>
                <a:gd name="T43" fmla="*/ 79 h 473"/>
                <a:gd name="T44" fmla="*/ 43 w 283"/>
                <a:gd name="T45" fmla="*/ 107 h 473"/>
                <a:gd name="T46" fmla="*/ 43 w 283"/>
                <a:gd name="T47" fmla="*/ 137 h 473"/>
                <a:gd name="T48" fmla="*/ 45 w 283"/>
                <a:gd name="T49" fmla="*/ 154 h 473"/>
                <a:gd name="T50" fmla="*/ 40 w 283"/>
                <a:gd name="T51" fmla="*/ 172 h 473"/>
                <a:gd name="T52" fmla="*/ 37 w 283"/>
                <a:gd name="T53" fmla="*/ 201 h 473"/>
                <a:gd name="T54" fmla="*/ 54 w 283"/>
                <a:gd name="T55" fmla="*/ 233 h 473"/>
                <a:gd name="T56" fmla="*/ 72 w 283"/>
                <a:gd name="T57" fmla="*/ 253 h 473"/>
                <a:gd name="T58" fmla="*/ 88 w 283"/>
                <a:gd name="T59" fmla="*/ 264 h 473"/>
                <a:gd name="T60" fmla="*/ 84 w 283"/>
                <a:gd name="T61" fmla="*/ 259 h 473"/>
                <a:gd name="T62" fmla="*/ 65 w 283"/>
                <a:gd name="T63" fmla="*/ 239 h 473"/>
                <a:gd name="T64" fmla="*/ 45 w 283"/>
                <a:gd name="T65" fmla="*/ 204 h 473"/>
                <a:gd name="T66" fmla="*/ 44 w 283"/>
                <a:gd name="T67" fmla="*/ 188 h 473"/>
                <a:gd name="T68" fmla="*/ 57 w 283"/>
                <a:gd name="T69" fmla="*/ 176 h 473"/>
                <a:gd name="T70" fmla="*/ 68 w 283"/>
                <a:gd name="T71" fmla="*/ 178 h 473"/>
                <a:gd name="T72" fmla="*/ 86 w 283"/>
                <a:gd name="T73" fmla="*/ 190 h 473"/>
                <a:gd name="T74" fmla="*/ 107 w 283"/>
                <a:gd name="T75" fmla="*/ 214 h 473"/>
                <a:gd name="T76" fmla="*/ 127 w 283"/>
                <a:gd name="T77" fmla="*/ 239 h 473"/>
                <a:gd name="T78" fmla="*/ 166 w 283"/>
                <a:gd name="T79" fmla="*/ 273 h 473"/>
                <a:gd name="T80" fmla="*/ 199 w 283"/>
                <a:gd name="T81" fmla="*/ 289 h 473"/>
                <a:gd name="T82" fmla="*/ 218 w 283"/>
                <a:gd name="T83" fmla="*/ 297 h 473"/>
                <a:gd name="T84" fmla="*/ 248 w 283"/>
                <a:gd name="T85" fmla="*/ 331 h 473"/>
                <a:gd name="T86" fmla="*/ 253 w 283"/>
                <a:gd name="T87" fmla="*/ 357 h 473"/>
                <a:gd name="T88" fmla="*/ 256 w 283"/>
                <a:gd name="T89" fmla="*/ 374 h 473"/>
                <a:gd name="T90" fmla="*/ 267 w 283"/>
                <a:gd name="T91" fmla="*/ 401 h 473"/>
                <a:gd name="T92" fmla="*/ 277 w 283"/>
                <a:gd name="T93" fmla="*/ 416 h 473"/>
                <a:gd name="T94" fmla="*/ 280 w 283"/>
                <a:gd name="T95" fmla="*/ 421 h 473"/>
                <a:gd name="T96" fmla="*/ 280 w 283"/>
                <a:gd name="T97" fmla="*/ 435 h 473"/>
                <a:gd name="T98" fmla="*/ 249 w 283"/>
                <a:gd name="T99" fmla="*/ 465 h 473"/>
                <a:gd name="T100" fmla="*/ 227 w 283"/>
                <a:gd name="T101" fmla="*/ 472 h 473"/>
                <a:gd name="T102" fmla="*/ 224 w 283"/>
                <a:gd name="T103" fmla="*/ 473 h 473"/>
                <a:gd name="T104" fmla="*/ 204 w 283"/>
                <a:gd name="T10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 h="473">
                  <a:moveTo>
                    <a:pt x="204" y="473"/>
                  </a:moveTo>
                  <a:cubicBezTo>
                    <a:pt x="201" y="471"/>
                    <a:pt x="199" y="471"/>
                    <a:pt x="196" y="471"/>
                  </a:cubicBezTo>
                  <a:cubicBezTo>
                    <a:pt x="186" y="470"/>
                    <a:pt x="181" y="465"/>
                    <a:pt x="177" y="456"/>
                  </a:cubicBezTo>
                  <a:cubicBezTo>
                    <a:pt x="173" y="447"/>
                    <a:pt x="170" y="437"/>
                    <a:pt x="166" y="428"/>
                  </a:cubicBezTo>
                  <a:cubicBezTo>
                    <a:pt x="159" y="412"/>
                    <a:pt x="150" y="397"/>
                    <a:pt x="138" y="385"/>
                  </a:cubicBezTo>
                  <a:cubicBezTo>
                    <a:pt x="127" y="374"/>
                    <a:pt x="115" y="365"/>
                    <a:pt x="103" y="357"/>
                  </a:cubicBezTo>
                  <a:cubicBezTo>
                    <a:pt x="90" y="349"/>
                    <a:pt x="77" y="341"/>
                    <a:pt x="66" y="332"/>
                  </a:cubicBezTo>
                  <a:cubicBezTo>
                    <a:pt x="53" y="322"/>
                    <a:pt x="43" y="311"/>
                    <a:pt x="35" y="297"/>
                  </a:cubicBezTo>
                  <a:cubicBezTo>
                    <a:pt x="29" y="287"/>
                    <a:pt x="25" y="276"/>
                    <a:pt x="22" y="265"/>
                  </a:cubicBezTo>
                  <a:cubicBezTo>
                    <a:pt x="17" y="252"/>
                    <a:pt x="14" y="239"/>
                    <a:pt x="11" y="225"/>
                  </a:cubicBezTo>
                  <a:cubicBezTo>
                    <a:pt x="8" y="212"/>
                    <a:pt x="6" y="198"/>
                    <a:pt x="3" y="184"/>
                  </a:cubicBezTo>
                  <a:cubicBezTo>
                    <a:pt x="0" y="164"/>
                    <a:pt x="0" y="143"/>
                    <a:pt x="1" y="123"/>
                  </a:cubicBezTo>
                  <a:cubicBezTo>
                    <a:pt x="1" y="114"/>
                    <a:pt x="1" y="105"/>
                    <a:pt x="1" y="95"/>
                  </a:cubicBezTo>
                  <a:cubicBezTo>
                    <a:pt x="2" y="88"/>
                    <a:pt x="2" y="81"/>
                    <a:pt x="2" y="74"/>
                  </a:cubicBezTo>
                  <a:cubicBezTo>
                    <a:pt x="3" y="63"/>
                    <a:pt x="3" y="52"/>
                    <a:pt x="4" y="42"/>
                  </a:cubicBezTo>
                  <a:cubicBezTo>
                    <a:pt x="5" y="33"/>
                    <a:pt x="6" y="25"/>
                    <a:pt x="7" y="16"/>
                  </a:cubicBezTo>
                  <a:cubicBezTo>
                    <a:pt x="8" y="12"/>
                    <a:pt x="9" y="9"/>
                    <a:pt x="11" y="6"/>
                  </a:cubicBezTo>
                  <a:cubicBezTo>
                    <a:pt x="14" y="2"/>
                    <a:pt x="19" y="0"/>
                    <a:pt x="24" y="1"/>
                  </a:cubicBezTo>
                  <a:cubicBezTo>
                    <a:pt x="29" y="2"/>
                    <a:pt x="32" y="6"/>
                    <a:pt x="35" y="10"/>
                  </a:cubicBezTo>
                  <a:cubicBezTo>
                    <a:pt x="38" y="14"/>
                    <a:pt x="40" y="18"/>
                    <a:pt x="40" y="23"/>
                  </a:cubicBezTo>
                  <a:cubicBezTo>
                    <a:pt x="42" y="34"/>
                    <a:pt x="43" y="45"/>
                    <a:pt x="44" y="57"/>
                  </a:cubicBezTo>
                  <a:cubicBezTo>
                    <a:pt x="44" y="64"/>
                    <a:pt x="45" y="72"/>
                    <a:pt x="44" y="79"/>
                  </a:cubicBezTo>
                  <a:cubicBezTo>
                    <a:pt x="44" y="89"/>
                    <a:pt x="44" y="98"/>
                    <a:pt x="43" y="107"/>
                  </a:cubicBezTo>
                  <a:cubicBezTo>
                    <a:pt x="43" y="117"/>
                    <a:pt x="43" y="127"/>
                    <a:pt x="43" y="137"/>
                  </a:cubicBezTo>
                  <a:cubicBezTo>
                    <a:pt x="44" y="143"/>
                    <a:pt x="45" y="148"/>
                    <a:pt x="45" y="154"/>
                  </a:cubicBezTo>
                  <a:cubicBezTo>
                    <a:pt x="46" y="160"/>
                    <a:pt x="44" y="167"/>
                    <a:pt x="40" y="172"/>
                  </a:cubicBezTo>
                  <a:cubicBezTo>
                    <a:pt x="34" y="181"/>
                    <a:pt x="34" y="191"/>
                    <a:pt x="37" y="201"/>
                  </a:cubicBezTo>
                  <a:cubicBezTo>
                    <a:pt x="40" y="213"/>
                    <a:pt x="47" y="224"/>
                    <a:pt x="54" y="233"/>
                  </a:cubicBezTo>
                  <a:cubicBezTo>
                    <a:pt x="59" y="240"/>
                    <a:pt x="65" y="247"/>
                    <a:pt x="72" y="253"/>
                  </a:cubicBezTo>
                  <a:cubicBezTo>
                    <a:pt x="77" y="257"/>
                    <a:pt x="82" y="261"/>
                    <a:pt x="88" y="264"/>
                  </a:cubicBezTo>
                  <a:cubicBezTo>
                    <a:pt x="87" y="262"/>
                    <a:pt x="86" y="260"/>
                    <a:pt x="84" y="259"/>
                  </a:cubicBezTo>
                  <a:cubicBezTo>
                    <a:pt x="77" y="252"/>
                    <a:pt x="71" y="246"/>
                    <a:pt x="65" y="239"/>
                  </a:cubicBezTo>
                  <a:cubicBezTo>
                    <a:pt x="57" y="228"/>
                    <a:pt x="50" y="217"/>
                    <a:pt x="45" y="204"/>
                  </a:cubicBezTo>
                  <a:cubicBezTo>
                    <a:pt x="44" y="199"/>
                    <a:pt x="43" y="193"/>
                    <a:pt x="44" y="188"/>
                  </a:cubicBezTo>
                  <a:cubicBezTo>
                    <a:pt x="44" y="180"/>
                    <a:pt x="49" y="176"/>
                    <a:pt x="57" y="176"/>
                  </a:cubicBezTo>
                  <a:cubicBezTo>
                    <a:pt x="61" y="175"/>
                    <a:pt x="65" y="176"/>
                    <a:pt x="68" y="178"/>
                  </a:cubicBezTo>
                  <a:cubicBezTo>
                    <a:pt x="75" y="181"/>
                    <a:pt x="81" y="185"/>
                    <a:pt x="86" y="190"/>
                  </a:cubicBezTo>
                  <a:cubicBezTo>
                    <a:pt x="94" y="197"/>
                    <a:pt x="100" y="206"/>
                    <a:pt x="107" y="214"/>
                  </a:cubicBezTo>
                  <a:cubicBezTo>
                    <a:pt x="113" y="222"/>
                    <a:pt x="120" y="231"/>
                    <a:pt x="127" y="239"/>
                  </a:cubicBezTo>
                  <a:cubicBezTo>
                    <a:pt x="139" y="252"/>
                    <a:pt x="152" y="263"/>
                    <a:pt x="166" y="273"/>
                  </a:cubicBezTo>
                  <a:cubicBezTo>
                    <a:pt x="176" y="279"/>
                    <a:pt x="187" y="284"/>
                    <a:pt x="199" y="289"/>
                  </a:cubicBezTo>
                  <a:cubicBezTo>
                    <a:pt x="205" y="291"/>
                    <a:pt x="212" y="294"/>
                    <a:pt x="218" y="297"/>
                  </a:cubicBezTo>
                  <a:cubicBezTo>
                    <a:pt x="233" y="304"/>
                    <a:pt x="243" y="315"/>
                    <a:pt x="248" y="331"/>
                  </a:cubicBezTo>
                  <a:cubicBezTo>
                    <a:pt x="251" y="340"/>
                    <a:pt x="252" y="348"/>
                    <a:pt x="253" y="357"/>
                  </a:cubicBezTo>
                  <a:cubicBezTo>
                    <a:pt x="254" y="362"/>
                    <a:pt x="255" y="368"/>
                    <a:pt x="256" y="374"/>
                  </a:cubicBezTo>
                  <a:cubicBezTo>
                    <a:pt x="258" y="384"/>
                    <a:pt x="262" y="393"/>
                    <a:pt x="267" y="401"/>
                  </a:cubicBezTo>
                  <a:cubicBezTo>
                    <a:pt x="271" y="406"/>
                    <a:pt x="274" y="411"/>
                    <a:pt x="277" y="416"/>
                  </a:cubicBezTo>
                  <a:cubicBezTo>
                    <a:pt x="278" y="418"/>
                    <a:pt x="279" y="420"/>
                    <a:pt x="280" y="421"/>
                  </a:cubicBezTo>
                  <a:cubicBezTo>
                    <a:pt x="283" y="426"/>
                    <a:pt x="282" y="430"/>
                    <a:pt x="280" y="435"/>
                  </a:cubicBezTo>
                  <a:cubicBezTo>
                    <a:pt x="272" y="447"/>
                    <a:pt x="262" y="458"/>
                    <a:pt x="249" y="465"/>
                  </a:cubicBezTo>
                  <a:cubicBezTo>
                    <a:pt x="242" y="468"/>
                    <a:pt x="235" y="471"/>
                    <a:pt x="227" y="472"/>
                  </a:cubicBezTo>
                  <a:cubicBezTo>
                    <a:pt x="226" y="472"/>
                    <a:pt x="225" y="472"/>
                    <a:pt x="224" y="473"/>
                  </a:cubicBezTo>
                  <a:cubicBezTo>
                    <a:pt x="217" y="473"/>
                    <a:pt x="211" y="473"/>
                    <a:pt x="204" y="473"/>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7">
              <a:extLst>
                <a:ext uri="{FF2B5EF4-FFF2-40B4-BE49-F238E27FC236}">
                  <a16:creationId xmlns:a16="http://schemas.microsoft.com/office/drawing/2014/main" id="{3C751064-3EFA-4D2E-9538-23C072961EEB}"/>
                </a:ext>
              </a:extLst>
            </p:cNvPr>
            <p:cNvSpPr>
              <a:spLocks/>
            </p:cNvSpPr>
            <p:nvPr/>
          </p:nvSpPr>
          <p:spPr bwMode="auto">
            <a:xfrm>
              <a:off x="7252545" y="4919167"/>
              <a:ext cx="637313" cy="544408"/>
            </a:xfrm>
            <a:custGeom>
              <a:avLst/>
              <a:gdLst>
                <a:gd name="T0" fmla="*/ 448 w 474"/>
                <a:gd name="T1" fmla="*/ 136 h 405"/>
                <a:gd name="T2" fmla="*/ 462 w 474"/>
                <a:gd name="T3" fmla="*/ 163 h 405"/>
                <a:gd name="T4" fmla="*/ 473 w 474"/>
                <a:gd name="T5" fmla="*/ 210 h 405"/>
                <a:gd name="T6" fmla="*/ 463 w 474"/>
                <a:gd name="T7" fmla="*/ 281 h 405"/>
                <a:gd name="T8" fmla="*/ 413 w 474"/>
                <a:gd name="T9" fmla="*/ 308 h 405"/>
                <a:gd name="T10" fmla="*/ 412 w 474"/>
                <a:gd name="T11" fmla="*/ 311 h 405"/>
                <a:gd name="T12" fmla="*/ 406 w 474"/>
                <a:gd name="T13" fmla="*/ 332 h 405"/>
                <a:gd name="T14" fmla="*/ 359 w 474"/>
                <a:gd name="T15" fmla="*/ 366 h 405"/>
                <a:gd name="T16" fmla="*/ 327 w 474"/>
                <a:gd name="T17" fmla="*/ 369 h 405"/>
                <a:gd name="T18" fmla="*/ 299 w 474"/>
                <a:gd name="T19" fmla="*/ 366 h 405"/>
                <a:gd name="T20" fmla="*/ 297 w 474"/>
                <a:gd name="T21" fmla="*/ 370 h 405"/>
                <a:gd name="T22" fmla="*/ 304 w 474"/>
                <a:gd name="T23" fmla="*/ 393 h 405"/>
                <a:gd name="T24" fmla="*/ 300 w 474"/>
                <a:gd name="T25" fmla="*/ 403 h 405"/>
                <a:gd name="T26" fmla="*/ 270 w 474"/>
                <a:gd name="T27" fmla="*/ 384 h 405"/>
                <a:gd name="T28" fmla="*/ 244 w 474"/>
                <a:gd name="T29" fmla="*/ 335 h 405"/>
                <a:gd name="T30" fmla="*/ 220 w 474"/>
                <a:gd name="T31" fmla="*/ 305 h 405"/>
                <a:gd name="T32" fmla="*/ 218 w 474"/>
                <a:gd name="T33" fmla="*/ 302 h 405"/>
                <a:gd name="T34" fmla="*/ 189 w 474"/>
                <a:gd name="T35" fmla="*/ 306 h 405"/>
                <a:gd name="T36" fmla="*/ 116 w 474"/>
                <a:gd name="T37" fmla="*/ 286 h 405"/>
                <a:gd name="T38" fmla="*/ 95 w 474"/>
                <a:gd name="T39" fmla="*/ 269 h 405"/>
                <a:gd name="T40" fmla="*/ 91 w 474"/>
                <a:gd name="T41" fmla="*/ 254 h 405"/>
                <a:gd name="T42" fmla="*/ 82 w 474"/>
                <a:gd name="T43" fmla="*/ 238 h 405"/>
                <a:gd name="T44" fmla="*/ 39 w 474"/>
                <a:gd name="T45" fmla="*/ 222 h 405"/>
                <a:gd name="T46" fmla="*/ 14 w 474"/>
                <a:gd name="T47" fmla="*/ 185 h 405"/>
                <a:gd name="T48" fmla="*/ 3 w 474"/>
                <a:gd name="T49" fmla="*/ 145 h 405"/>
                <a:gd name="T50" fmla="*/ 4 w 474"/>
                <a:gd name="T51" fmla="*/ 140 h 405"/>
                <a:gd name="T52" fmla="*/ 5 w 474"/>
                <a:gd name="T53" fmla="*/ 116 h 405"/>
                <a:gd name="T54" fmla="*/ 27 w 474"/>
                <a:gd name="T55" fmla="*/ 79 h 405"/>
                <a:gd name="T56" fmla="*/ 68 w 474"/>
                <a:gd name="T57" fmla="*/ 40 h 405"/>
                <a:gd name="T58" fmla="*/ 102 w 474"/>
                <a:gd name="T59" fmla="*/ 26 h 405"/>
                <a:gd name="T60" fmla="*/ 168 w 474"/>
                <a:gd name="T61" fmla="*/ 8 h 405"/>
                <a:gd name="T62" fmla="*/ 201 w 474"/>
                <a:gd name="T63" fmla="*/ 2 h 405"/>
                <a:gd name="T64" fmla="*/ 226 w 474"/>
                <a:gd name="T65" fmla="*/ 2 h 405"/>
                <a:gd name="T66" fmla="*/ 270 w 474"/>
                <a:gd name="T67" fmla="*/ 7 h 405"/>
                <a:gd name="T68" fmla="*/ 311 w 474"/>
                <a:gd name="T69" fmla="*/ 14 h 405"/>
                <a:gd name="T70" fmla="*/ 377 w 474"/>
                <a:gd name="T71" fmla="*/ 42 h 405"/>
                <a:gd name="T72" fmla="*/ 398 w 474"/>
                <a:gd name="T73" fmla="*/ 66 h 405"/>
                <a:gd name="T74" fmla="*/ 406 w 474"/>
                <a:gd name="T75" fmla="*/ 77 h 405"/>
                <a:gd name="T76" fmla="*/ 436 w 474"/>
                <a:gd name="T77" fmla="*/ 12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4" h="405">
                  <a:moveTo>
                    <a:pt x="436" y="125"/>
                  </a:moveTo>
                  <a:cubicBezTo>
                    <a:pt x="441" y="128"/>
                    <a:pt x="444" y="131"/>
                    <a:pt x="448" y="136"/>
                  </a:cubicBezTo>
                  <a:cubicBezTo>
                    <a:pt x="451" y="140"/>
                    <a:pt x="453" y="145"/>
                    <a:pt x="455" y="150"/>
                  </a:cubicBezTo>
                  <a:cubicBezTo>
                    <a:pt x="457" y="155"/>
                    <a:pt x="459" y="159"/>
                    <a:pt x="462" y="163"/>
                  </a:cubicBezTo>
                  <a:cubicBezTo>
                    <a:pt x="466" y="169"/>
                    <a:pt x="468" y="177"/>
                    <a:pt x="470" y="185"/>
                  </a:cubicBezTo>
                  <a:cubicBezTo>
                    <a:pt x="472" y="193"/>
                    <a:pt x="472" y="201"/>
                    <a:pt x="473" y="210"/>
                  </a:cubicBezTo>
                  <a:cubicBezTo>
                    <a:pt x="474" y="220"/>
                    <a:pt x="474" y="230"/>
                    <a:pt x="474" y="240"/>
                  </a:cubicBezTo>
                  <a:cubicBezTo>
                    <a:pt x="473" y="254"/>
                    <a:pt x="470" y="268"/>
                    <a:pt x="463" y="281"/>
                  </a:cubicBezTo>
                  <a:cubicBezTo>
                    <a:pt x="456" y="293"/>
                    <a:pt x="446" y="301"/>
                    <a:pt x="433" y="305"/>
                  </a:cubicBezTo>
                  <a:cubicBezTo>
                    <a:pt x="426" y="307"/>
                    <a:pt x="420" y="308"/>
                    <a:pt x="413" y="308"/>
                  </a:cubicBezTo>
                  <a:cubicBezTo>
                    <a:pt x="413" y="308"/>
                    <a:pt x="412" y="309"/>
                    <a:pt x="412" y="309"/>
                  </a:cubicBezTo>
                  <a:cubicBezTo>
                    <a:pt x="411" y="309"/>
                    <a:pt x="412" y="310"/>
                    <a:pt x="412" y="311"/>
                  </a:cubicBezTo>
                  <a:cubicBezTo>
                    <a:pt x="414" y="317"/>
                    <a:pt x="412" y="324"/>
                    <a:pt x="408" y="329"/>
                  </a:cubicBezTo>
                  <a:cubicBezTo>
                    <a:pt x="407" y="330"/>
                    <a:pt x="406" y="331"/>
                    <a:pt x="406" y="332"/>
                  </a:cubicBezTo>
                  <a:cubicBezTo>
                    <a:pt x="405" y="339"/>
                    <a:pt x="401" y="345"/>
                    <a:pt x="395" y="349"/>
                  </a:cubicBezTo>
                  <a:cubicBezTo>
                    <a:pt x="385" y="358"/>
                    <a:pt x="372" y="363"/>
                    <a:pt x="359" y="366"/>
                  </a:cubicBezTo>
                  <a:cubicBezTo>
                    <a:pt x="355" y="367"/>
                    <a:pt x="351" y="368"/>
                    <a:pt x="347" y="369"/>
                  </a:cubicBezTo>
                  <a:cubicBezTo>
                    <a:pt x="341" y="370"/>
                    <a:pt x="334" y="370"/>
                    <a:pt x="327" y="369"/>
                  </a:cubicBezTo>
                  <a:cubicBezTo>
                    <a:pt x="325" y="368"/>
                    <a:pt x="323" y="368"/>
                    <a:pt x="322" y="368"/>
                  </a:cubicBezTo>
                  <a:cubicBezTo>
                    <a:pt x="314" y="369"/>
                    <a:pt x="306" y="368"/>
                    <a:pt x="299" y="366"/>
                  </a:cubicBezTo>
                  <a:cubicBezTo>
                    <a:pt x="298" y="365"/>
                    <a:pt x="297" y="365"/>
                    <a:pt x="296" y="365"/>
                  </a:cubicBezTo>
                  <a:cubicBezTo>
                    <a:pt x="295" y="367"/>
                    <a:pt x="296" y="369"/>
                    <a:pt x="297" y="370"/>
                  </a:cubicBezTo>
                  <a:cubicBezTo>
                    <a:pt x="298" y="376"/>
                    <a:pt x="301" y="381"/>
                    <a:pt x="303" y="386"/>
                  </a:cubicBezTo>
                  <a:cubicBezTo>
                    <a:pt x="303" y="389"/>
                    <a:pt x="304" y="391"/>
                    <a:pt x="304" y="393"/>
                  </a:cubicBezTo>
                  <a:cubicBezTo>
                    <a:pt x="305" y="395"/>
                    <a:pt x="304" y="397"/>
                    <a:pt x="304" y="399"/>
                  </a:cubicBezTo>
                  <a:cubicBezTo>
                    <a:pt x="303" y="401"/>
                    <a:pt x="302" y="402"/>
                    <a:pt x="300" y="403"/>
                  </a:cubicBezTo>
                  <a:cubicBezTo>
                    <a:pt x="293" y="405"/>
                    <a:pt x="286" y="404"/>
                    <a:pt x="280" y="399"/>
                  </a:cubicBezTo>
                  <a:cubicBezTo>
                    <a:pt x="276" y="394"/>
                    <a:pt x="273" y="390"/>
                    <a:pt x="270" y="384"/>
                  </a:cubicBezTo>
                  <a:cubicBezTo>
                    <a:pt x="267" y="377"/>
                    <a:pt x="264" y="370"/>
                    <a:pt x="260" y="363"/>
                  </a:cubicBezTo>
                  <a:cubicBezTo>
                    <a:pt x="255" y="354"/>
                    <a:pt x="249" y="344"/>
                    <a:pt x="244" y="335"/>
                  </a:cubicBezTo>
                  <a:cubicBezTo>
                    <a:pt x="243" y="332"/>
                    <a:pt x="241" y="330"/>
                    <a:pt x="239" y="329"/>
                  </a:cubicBezTo>
                  <a:cubicBezTo>
                    <a:pt x="231" y="322"/>
                    <a:pt x="225" y="315"/>
                    <a:pt x="220" y="305"/>
                  </a:cubicBezTo>
                  <a:cubicBezTo>
                    <a:pt x="220" y="304"/>
                    <a:pt x="219" y="303"/>
                    <a:pt x="218" y="302"/>
                  </a:cubicBezTo>
                  <a:cubicBezTo>
                    <a:pt x="218" y="302"/>
                    <a:pt x="218" y="302"/>
                    <a:pt x="218" y="302"/>
                  </a:cubicBezTo>
                  <a:cubicBezTo>
                    <a:pt x="215" y="302"/>
                    <a:pt x="211" y="303"/>
                    <a:pt x="208" y="303"/>
                  </a:cubicBezTo>
                  <a:cubicBezTo>
                    <a:pt x="202" y="304"/>
                    <a:pt x="195" y="305"/>
                    <a:pt x="189" y="306"/>
                  </a:cubicBezTo>
                  <a:cubicBezTo>
                    <a:pt x="184" y="306"/>
                    <a:pt x="180" y="306"/>
                    <a:pt x="175" y="306"/>
                  </a:cubicBezTo>
                  <a:cubicBezTo>
                    <a:pt x="153" y="306"/>
                    <a:pt x="134" y="300"/>
                    <a:pt x="116" y="286"/>
                  </a:cubicBezTo>
                  <a:cubicBezTo>
                    <a:pt x="112" y="283"/>
                    <a:pt x="108" y="280"/>
                    <a:pt x="103" y="277"/>
                  </a:cubicBezTo>
                  <a:cubicBezTo>
                    <a:pt x="100" y="275"/>
                    <a:pt x="97" y="272"/>
                    <a:pt x="95" y="269"/>
                  </a:cubicBezTo>
                  <a:cubicBezTo>
                    <a:pt x="92" y="266"/>
                    <a:pt x="91" y="262"/>
                    <a:pt x="92" y="258"/>
                  </a:cubicBezTo>
                  <a:cubicBezTo>
                    <a:pt x="92" y="257"/>
                    <a:pt x="91" y="255"/>
                    <a:pt x="91" y="254"/>
                  </a:cubicBezTo>
                  <a:cubicBezTo>
                    <a:pt x="91" y="250"/>
                    <a:pt x="89" y="248"/>
                    <a:pt x="87" y="246"/>
                  </a:cubicBezTo>
                  <a:cubicBezTo>
                    <a:pt x="85" y="244"/>
                    <a:pt x="84" y="241"/>
                    <a:pt x="82" y="238"/>
                  </a:cubicBezTo>
                  <a:cubicBezTo>
                    <a:pt x="77" y="237"/>
                    <a:pt x="73" y="236"/>
                    <a:pt x="68" y="235"/>
                  </a:cubicBezTo>
                  <a:cubicBezTo>
                    <a:pt x="58" y="232"/>
                    <a:pt x="48" y="228"/>
                    <a:pt x="39" y="222"/>
                  </a:cubicBezTo>
                  <a:cubicBezTo>
                    <a:pt x="29" y="215"/>
                    <a:pt x="22" y="206"/>
                    <a:pt x="19" y="194"/>
                  </a:cubicBezTo>
                  <a:cubicBezTo>
                    <a:pt x="18" y="191"/>
                    <a:pt x="16" y="188"/>
                    <a:pt x="14" y="185"/>
                  </a:cubicBezTo>
                  <a:cubicBezTo>
                    <a:pt x="8" y="178"/>
                    <a:pt x="3" y="169"/>
                    <a:pt x="1" y="159"/>
                  </a:cubicBezTo>
                  <a:cubicBezTo>
                    <a:pt x="0" y="154"/>
                    <a:pt x="1" y="150"/>
                    <a:pt x="3" y="145"/>
                  </a:cubicBezTo>
                  <a:cubicBezTo>
                    <a:pt x="3" y="144"/>
                    <a:pt x="4" y="143"/>
                    <a:pt x="4" y="141"/>
                  </a:cubicBezTo>
                  <a:cubicBezTo>
                    <a:pt x="4" y="141"/>
                    <a:pt x="4" y="140"/>
                    <a:pt x="4" y="140"/>
                  </a:cubicBezTo>
                  <a:cubicBezTo>
                    <a:pt x="0" y="136"/>
                    <a:pt x="1" y="131"/>
                    <a:pt x="2" y="126"/>
                  </a:cubicBezTo>
                  <a:cubicBezTo>
                    <a:pt x="2" y="122"/>
                    <a:pt x="4" y="119"/>
                    <a:pt x="5" y="116"/>
                  </a:cubicBezTo>
                  <a:cubicBezTo>
                    <a:pt x="9" y="110"/>
                    <a:pt x="11" y="103"/>
                    <a:pt x="14" y="97"/>
                  </a:cubicBezTo>
                  <a:cubicBezTo>
                    <a:pt x="17" y="90"/>
                    <a:pt x="21" y="84"/>
                    <a:pt x="27" y="79"/>
                  </a:cubicBezTo>
                  <a:cubicBezTo>
                    <a:pt x="36" y="72"/>
                    <a:pt x="44" y="64"/>
                    <a:pt x="51" y="56"/>
                  </a:cubicBezTo>
                  <a:cubicBezTo>
                    <a:pt x="57" y="50"/>
                    <a:pt x="62" y="45"/>
                    <a:pt x="68" y="40"/>
                  </a:cubicBezTo>
                  <a:cubicBezTo>
                    <a:pt x="75" y="36"/>
                    <a:pt x="81" y="32"/>
                    <a:pt x="89" y="31"/>
                  </a:cubicBezTo>
                  <a:cubicBezTo>
                    <a:pt x="94" y="31"/>
                    <a:pt x="98" y="29"/>
                    <a:pt x="102" y="26"/>
                  </a:cubicBezTo>
                  <a:cubicBezTo>
                    <a:pt x="114" y="16"/>
                    <a:pt x="127" y="11"/>
                    <a:pt x="142" y="9"/>
                  </a:cubicBezTo>
                  <a:cubicBezTo>
                    <a:pt x="151" y="7"/>
                    <a:pt x="160" y="7"/>
                    <a:pt x="168" y="8"/>
                  </a:cubicBezTo>
                  <a:cubicBezTo>
                    <a:pt x="170" y="8"/>
                    <a:pt x="170" y="8"/>
                    <a:pt x="171" y="8"/>
                  </a:cubicBezTo>
                  <a:cubicBezTo>
                    <a:pt x="181" y="4"/>
                    <a:pt x="191" y="2"/>
                    <a:pt x="201" y="2"/>
                  </a:cubicBezTo>
                  <a:cubicBezTo>
                    <a:pt x="207" y="2"/>
                    <a:pt x="212" y="2"/>
                    <a:pt x="217" y="3"/>
                  </a:cubicBezTo>
                  <a:cubicBezTo>
                    <a:pt x="220" y="4"/>
                    <a:pt x="223" y="3"/>
                    <a:pt x="226" y="2"/>
                  </a:cubicBezTo>
                  <a:cubicBezTo>
                    <a:pt x="233" y="1"/>
                    <a:pt x="240" y="0"/>
                    <a:pt x="247" y="1"/>
                  </a:cubicBezTo>
                  <a:cubicBezTo>
                    <a:pt x="255" y="1"/>
                    <a:pt x="263" y="3"/>
                    <a:pt x="270" y="7"/>
                  </a:cubicBezTo>
                  <a:cubicBezTo>
                    <a:pt x="274" y="8"/>
                    <a:pt x="277" y="9"/>
                    <a:pt x="281" y="9"/>
                  </a:cubicBezTo>
                  <a:cubicBezTo>
                    <a:pt x="291" y="9"/>
                    <a:pt x="301" y="10"/>
                    <a:pt x="311" y="14"/>
                  </a:cubicBezTo>
                  <a:cubicBezTo>
                    <a:pt x="320" y="17"/>
                    <a:pt x="328" y="19"/>
                    <a:pt x="337" y="22"/>
                  </a:cubicBezTo>
                  <a:cubicBezTo>
                    <a:pt x="351" y="26"/>
                    <a:pt x="365" y="33"/>
                    <a:pt x="377" y="42"/>
                  </a:cubicBezTo>
                  <a:cubicBezTo>
                    <a:pt x="380" y="45"/>
                    <a:pt x="384" y="49"/>
                    <a:pt x="387" y="53"/>
                  </a:cubicBezTo>
                  <a:cubicBezTo>
                    <a:pt x="390" y="57"/>
                    <a:pt x="394" y="61"/>
                    <a:pt x="398" y="66"/>
                  </a:cubicBezTo>
                  <a:cubicBezTo>
                    <a:pt x="400" y="68"/>
                    <a:pt x="401" y="71"/>
                    <a:pt x="402" y="74"/>
                  </a:cubicBezTo>
                  <a:cubicBezTo>
                    <a:pt x="403" y="76"/>
                    <a:pt x="404" y="77"/>
                    <a:pt x="406" y="77"/>
                  </a:cubicBezTo>
                  <a:cubicBezTo>
                    <a:pt x="417" y="84"/>
                    <a:pt x="425" y="92"/>
                    <a:pt x="431" y="104"/>
                  </a:cubicBezTo>
                  <a:cubicBezTo>
                    <a:pt x="434" y="110"/>
                    <a:pt x="435" y="117"/>
                    <a:pt x="436"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7" name="Freeform 8">
              <a:extLst>
                <a:ext uri="{FF2B5EF4-FFF2-40B4-BE49-F238E27FC236}">
                  <a16:creationId xmlns:a16="http://schemas.microsoft.com/office/drawing/2014/main" id="{A6935EFC-940F-493E-9E99-52B58CF17176}"/>
                </a:ext>
              </a:extLst>
            </p:cNvPr>
            <p:cNvSpPr>
              <a:spLocks/>
            </p:cNvSpPr>
            <p:nvPr/>
          </p:nvSpPr>
          <p:spPr bwMode="auto">
            <a:xfrm>
              <a:off x="7170969" y="5111211"/>
              <a:ext cx="41355" cy="169384"/>
            </a:xfrm>
            <a:custGeom>
              <a:avLst/>
              <a:gdLst>
                <a:gd name="T0" fmla="*/ 31 w 31"/>
                <a:gd name="T1" fmla="*/ 32 h 126"/>
                <a:gd name="T2" fmla="*/ 28 w 31"/>
                <a:gd name="T3" fmla="*/ 48 h 126"/>
                <a:gd name="T4" fmla="*/ 12 w 31"/>
                <a:gd name="T5" fmla="*/ 117 h 126"/>
                <a:gd name="T6" fmla="*/ 12 w 31"/>
                <a:gd name="T7" fmla="*/ 120 h 126"/>
                <a:gd name="T8" fmla="*/ 8 w 31"/>
                <a:gd name="T9" fmla="*/ 124 h 126"/>
                <a:gd name="T10" fmla="*/ 1 w 31"/>
                <a:gd name="T11" fmla="*/ 122 h 126"/>
                <a:gd name="T12" fmla="*/ 0 w 31"/>
                <a:gd name="T13" fmla="*/ 108 h 126"/>
                <a:gd name="T14" fmla="*/ 0 w 31"/>
                <a:gd name="T15" fmla="*/ 94 h 126"/>
                <a:gd name="T16" fmla="*/ 0 w 31"/>
                <a:gd name="T17" fmla="*/ 86 h 126"/>
                <a:gd name="T18" fmla="*/ 0 w 31"/>
                <a:gd name="T19" fmla="*/ 15 h 126"/>
                <a:gd name="T20" fmla="*/ 2 w 31"/>
                <a:gd name="T21" fmla="*/ 6 h 126"/>
                <a:gd name="T22" fmla="*/ 13 w 31"/>
                <a:gd name="T23" fmla="*/ 2 h 126"/>
                <a:gd name="T24" fmla="*/ 26 w 31"/>
                <a:gd name="T25" fmla="*/ 12 h 126"/>
                <a:gd name="T26" fmla="*/ 31 w 31"/>
                <a:gd name="T2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6">
                  <a:moveTo>
                    <a:pt x="31" y="32"/>
                  </a:moveTo>
                  <a:cubicBezTo>
                    <a:pt x="31" y="37"/>
                    <a:pt x="30" y="43"/>
                    <a:pt x="28" y="48"/>
                  </a:cubicBezTo>
                  <a:cubicBezTo>
                    <a:pt x="23" y="71"/>
                    <a:pt x="18" y="94"/>
                    <a:pt x="12" y="117"/>
                  </a:cubicBezTo>
                  <a:cubicBezTo>
                    <a:pt x="12" y="118"/>
                    <a:pt x="12" y="119"/>
                    <a:pt x="12" y="120"/>
                  </a:cubicBezTo>
                  <a:cubicBezTo>
                    <a:pt x="11" y="122"/>
                    <a:pt x="10" y="123"/>
                    <a:pt x="8" y="124"/>
                  </a:cubicBezTo>
                  <a:cubicBezTo>
                    <a:pt x="5" y="126"/>
                    <a:pt x="2" y="125"/>
                    <a:pt x="1" y="122"/>
                  </a:cubicBezTo>
                  <a:cubicBezTo>
                    <a:pt x="0" y="117"/>
                    <a:pt x="0" y="113"/>
                    <a:pt x="0" y="108"/>
                  </a:cubicBezTo>
                  <a:cubicBezTo>
                    <a:pt x="1" y="104"/>
                    <a:pt x="1" y="99"/>
                    <a:pt x="0" y="94"/>
                  </a:cubicBezTo>
                  <a:cubicBezTo>
                    <a:pt x="0" y="91"/>
                    <a:pt x="0" y="89"/>
                    <a:pt x="0" y="86"/>
                  </a:cubicBezTo>
                  <a:cubicBezTo>
                    <a:pt x="0" y="62"/>
                    <a:pt x="0" y="39"/>
                    <a:pt x="0" y="15"/>
                  </a:cubicBezTo>
                  <a:cubicBezTo>
                    <a:pt x="0" y="12"/>
                    <a:pt x="0" y="9"/>
                    <a:pt x="2" y="6"/>
                  </a:cubicBezTo>
                  <a:cubicBezTo>
                    <a:pt x="4" y="1"/>
                    <a:pt x="8" y="0"/>
                    <a:pt x="13" y="2"/>
                  </a:cubicBezTo>
                  <a:cubicBezTo>
                    <a:pt x="19" y="3"/>
                    <a:pt x="23" y="7"/>
                    <a:pt x="26" y="12"/>
                  </a:cubicBezTo>
                  <a:cubicBezTo>
                    <a:pt x="29" y="18"/>
                    <a:pt x="31" y="24"/>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8" name="Freeform 9">
              <a:extLst>
                <a:ext uri="{FF2B5EF4-FFF2-40B4-BE49-F238E27FC236}">
                  <a16:creationId xmlns:a16="http://schemas.microsoft.com/office/drawing/2014/main" id="{90ADCFD1-7FD4-4CC6-A89E-CF02894BFC19}"/>
                </a:ext>
              </a:extLst>
            </p:cNvPr>
            <p:cNvSpPr>
              <a:spLocks/>
            </p:cNvSpPr>
            <p:nvPr/>
          </p:nvSpPr>
          <p:spPr bwMode="auto">
            <a:xfrm>
              <a:off x="7963503" y="5111211"/>
              <a:ext cx="44753" cy="169384"/>
            </a:xfrm>
            <a:custGeom>
              <a:avLst/>
              <a:gdLst>
                <a:gd name="T0" fmla="*/ 32 w 33"/>
                <a:gd name="T1" fmla="*/ 52 h 126"/>
                <a:gd name="T2" fmla="*/ 32 w 33"/>
                <a:gd name="T3" fmla="*/ 86 h 126"/>
                <a:gd name="T4" fmla="*/ 32 w 33"/>
                <a:gd name="T5" fmla="*/ 99 h 126"/>
                <a:gd name="T6" fmla="*/ 32 w 33"/>
                <a:gd name="T7" fmla="*/ 109 h 126"/>
                <a:gd name="T8" fmla="*/ 31 w 33"/>
                <a:gd name="T9" fmla="*/ 121 h 126"/>
                <a:gd name="T10" fmla="*/ 24 w 33"/>
                <a:gd name="T11" fmla="*/ 124 h 126"/>
                <a:gd name="T12" fmla="*/ 20 w 33"/>
                <a:gd name="T13" fmla="*/ 117 h 126"/>
                <a:gd name="T14" fmla="*/ 16 w 33"/>
                <a:gd name="T15" fmla="*/ 98 h 126"/>
                <a:gd name="T16" fmla="*/ 2 w 33"/>
                <a:gd name="T17" fmla="*/ 38 h 126"/>
                <a:gd name="T18" fmla="*/ 10 w 33"/>
                <a:gd name="T19" fmla="*/ 7 h 126"/>
                <a:gd name="T20" fmla="*/ 20 w 33"/>
                <a:gd name="T21" fmla="*/ 1 h 126"/>
                <a:gd name="T22" fmla="*/ 30 w 33"/>
                <a:gd name="T23" fmla="*/ 5 h 126"/>
                <a:gd name="T24" fmla="*/ 32 w 33"/>
                <a:gd name="T25" fmla="*/ 15 h 126"/>
                <a:gd name="T26" fmla="*/ 32 w 33"/>
                <a:gd name="T27" fmla="*/ 52 h 126"/>
                <a:gd name="T28" fmla="*/ 32 w 33"/>
                <a:gd name="T2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26">
                  <a:moveTo>
                    <a:pt x="32" y="52"/>
                  </a:moveTo>
                  <a:cubicBezTo>
                    <a:pt x="32" y="64"/>
                    <a:pt x="32" y="75"/>
                    <a:pt x="32" y="86"/>
                  </a:cubicBezTo>
                  <a:cubicBezTo>
                    <a:pt x="32" y="91"/>
                    <a:pt x="31" y="95"/>
                    <a:pt x="32" y="99"/>
                  </a:cubicBezTo>
                  <a:cubicBezTo>
                    <a:pt x="32" y="102"/>
                    <a:pt x="32" y="106"/>
                    <a:pt x="32" y="109"/>
                  </a:cubicBezTo>
                  <a:cubicBezTo>
                    <a:pt x="33" y="113"/>
                    <a:pt x="32" y="117"/>
                    <a:pt x="31" y="121"/>
                  </a:cubicBezTo>
                  <a:cubicBezTo>
                    <a:pt x="30" y="125"/>
                    <a:pt x="27" y="126"/>
                    <a:pt x="24" y="124"/>
                  </a:cubicBezTo>
                  <a:cubicBezTo>
                    <a:pt x="21" y="122"/>
                    <a:pt x="21" y="120"/>
                    <a:pt x="20" y="117"/>
                  </a:cubicBezTo>
                  <a:cubicBezTo>
                    <a:pt x="19" y="111"/>
                    <a:pt x="17" y="104"/>
                    <a:pt x="16" y="98"/>
                  </a:cubicBezTo>
                  <a:cubicBezTo>
                    <a:pt x="11" y="78"/>
                    <a:pt x="6" y="58"/>
                    <a:pt x="2" y="38"/>
                  </a:cubicBezTo>
                  <a:cubicBezTo>
                    <a:pt x="0" y="27"/>
                    <a:pt x="2" y="16"/>
                    <a:pt x="10" y="7"/>
                  </a:cubicBezTo>
                  <a:cubicBezTo>
                    <a:pt x="13" y="5"/>
                    <a:pt x="16" y="2"/>
                    <a:pt x="20" y="1"/>
                  </a:cubicBezTo>
                  <a:cubicBezTo>
                    <a:pt x="24" y="0"/>
                    <a:pt x="28" y="1"/>
                    <a:pt x="30" y="5"/>
                  </a:cubicBezTo>
                  <a:cubicBezTo>
                    <a:pt x="32" y="8"/>
                    <a:pt x="32" y="12"/>
                    <a:pt x="32" y="15"/>
                  </a:cubicBezTo>
                  <a:cubicBezTo>
                    <a:pt x="32" y="27"/>
                    <a:pt x="32" y="40"/>
                    <a:pt x="32" y="52"/>
                  </a:cubicBezTo>
                  <a:cubicBezTo>
                    <a:pt x="32" y="52"/>
                    <a:pt x="32" y="52"/>
                    <a:pt x="32"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9" name="Freeform 10">
              <a:extLst>
                <a:ext uri="{FF2B5EF4-FFF2-40B4-BE49-F238E27FC236}">
                  <a16:creationId xmlns:a16="http://schemas.microsoft.com/office/drawing/2014/main" id="{52C6940F-2064-42E0-BD3C-090A8C2EA4AB}"/>
                </a:ext>
              </a:extLst>
            </p:cNvPr>
            <p:cNvSpPr>
              <a:spLocks/>
            </p:cNvSpPr>
            <p:nvPr/>
          </p:nvSpPr>
          <p:spPr bwMode="auto">
            <a:xfrm>
              <a:off x="7928947" y="5159930"/>
              <a:ext cx="54951" cy="134261"/>
            </a:xfrm>
            <a:custGeom>
              <a:avLst/>
              <a:gdLst>
                <a:gd name="T0" fmla="*/ 41 w 41"/>
                <a:gd name="T1" fmla="*/ 86 h 100"/>
                <a:gd name="T2" fmla="*/ 33 w 41"/>
                <a:gd name="T3" fmla="*/ 98 h 100"/>
                <a:gd name="T4" fmla="*/ 26 w 41"/>
                <a:gd name="T5" fmla="*/ 96 h 100"/>
                <a:gd name="T6" fmla="*/ 23 w 41"/>
                <a:gd name="T7" fmla="*/ 90 h 100"/>
                <a:gd name="T8" fmla="*/ 15 w 41"/>
                <a:gd name="T9" fmla="*/ 71 h 100"/>
                <a:gd name="T10" fmla="*/ 2 w 41"/>
                <a:gd name="T11" fmla="*/ 31 h 100"/>
                <a:gd name="T12" fmla="*/ 4 w 41"/>
                <a:gd name="T13" fmla="*/ 7 h 100"/>
                <a:gd name="T14" fmla="*/ 10 w 41"/>
                <a:gd name="T15" fmla="*/ 1 h 100"/>
                <a:gd name="T16" fmla="*/ 18 w 41"/>
                <a:gd name="T17" fmla="*/ 2 h 100"/>
                <a:gd name="T18" fmla="*/ 22 w 41"/>
                <a:gd name="T19" fmla="*/ 10 h 100"/>
                <a:gd name="T20" fmla="*/ 30 w 41"/>
                <a:gd name="T21" fmla="*/ 39 h 100"/>
                <a:gd name="T22" fmla="*/ 40 w 41"/>
                <a:gd name="T23" fmla="*/ 82 h 100"/>
                <a:gd name="T24" fmla="*/ 41 w 41"/>
                <a:gd name="T25"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00">
                  <a:moveTo>
                    <a:pt x="41" y="86"/>
                  </a:moveTo>
                  <a:cubicBezTo>
                    <a:pt x="41" y="91"/>
                    <a:pt x="38" y="95"/>
                    <a:pt x="33" y="98"/>
                  </a:cubicBezTo>
                  <a:cubicBezTo>
                    <a:pt x="31" y="100"/>
                    <a:pt x="28" y="99"/>
                    <a:pt x="26" y="96"/>
                  </a:cubicBezTo>
                  <a:cubicBezTo>
                    <a:pt x="25" y="95"/>
                    <a:pt x="23" y="92"/>
                    <a:pt x="23" y="90"/>
                  </a:cubicBezTo>
                  <a:cubicBezTo>
                    <a:pt x="20" y="84"/>
                    <a:pt x="17" y="78"/>
                    <a:pt x="15" y="71"/>
                  </a:cubicBezTo>
                  <a:cubicBezTo>
                    <a:pt x="10" y="58"/>
                    <a:pt x="6" y="44"/>
                    <a:pt x="2" y="31"/>
                  </a:cubicBezTo>
                  <a:cubicBezTo>
                    <a:pt x="0" y="23"/>
                    <a:pt x="0" y="15"/>
                    <a:pt x="4" y="7"/>
                  </a:cubicBezTo>
                  <a:cubicBezTo>
                    <a:pt x="5" y="5"/>
                    <a:pt x="7" y="2"/>
                    <a:pt x="10" y="1"/>
                  </a:cubicBezTo>
                  <a:cubicBezTo>
                    <a:pt x="13" y="0"/>
                    <a:pt x="15" y="0"/>
                    <a:pt x="18" y="2"/>
                  </a:cubicBezTo>
                  <a:cubicBezTo>
                    <a:pt x="20" y="4"/>
                    <a:pt x="21" y="7"/>
                    <a:pt x="22" y="10"/>
                  </a:cubicBezTo>
                  <a:cubicBezTo>
                    <a:pt x="25" y="20"/>
                    <a:pt x="28" y="29"/>
                    <a:pt x="30" y="39"/>
                  </a:cubicBezTo>
                  <a:cubicBezTo>
                    <a:pt x="34" y="53"/>
                    <a:pt x="37" y="67"/>
                    <a:pt x="40" y="82"/>
                  </a:cubicBezTo>
                  <a:cubicBezTo>
                    <a:pt x="41" y="83"/>
                    <a:pt x="41" y="84"/>
                    <a:pt x="41"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0" name="Freeform 11">
              <a:extLst>
                <a:ext uri="{FF2B5EF4-FFF2-40B4-BE49-F238E27FC236}">
                  <a16:creationId xmlns:a16="http://schemas.microsoft.com/office/drawing/2014/main" id="{3ED6D707-3759-4C94-A7B6-8EC778E64D03}"/>
                </a:ext>
              </a:extLst>
            </p:cNvPr>
            <p:cNvSpPr>
              <a:spLocks/>
            </p:cNvSpPr>
            <p:nvPr/>
          </p:nvSpPr>
          <p:spPr bwMode="auto">
            <a:xfrm>
              <a:off x="7193629" y="5159930"/>
              <a:ext cx="54951" cy="134261"/>
            </a:xfrm>
            <a:custGeom>
              <a:avLst/>
              <a:gdLst>
                <a:gd name="T0" fmla="*/ 41 w 41"/>
                <a:gd name="T1" fmla="*/ 21 h 100"/>
                <a:gd name="T2" fmla="*/ 38 w 41"/>
                <a:gd name="T3" fmla="*/ 36 h 100"/>
                <a:gd name="T4" fmla="*/ 21 w 41"/>
                <a:gd name="T5" fmla="*/ 84 h 100"/>
                <a:gd name="T6" fmla="*/ 16 w 41"/>
                <a:gd name="T7" fmla="*/ 96 h 100"/>
                <a:gd name="T8" fmla="*/ 6 w 41"/>
                <a:gd name="T9" fmla="*/ 97 h 100"/>
                <a:gd name="T10" fmla="*/ 1 w 41"/>
                <a:gd name="T11" fmla="*/ 81 h 100"/>
                <a:gd name="T12" fmla="*/ 15 w 41"/>
                <a:gd name="T13" fmla="*/ 22 h 100"/>
                <a:gd name="T14" fmla="*/ 19 w 41"/>
                <a:gd name="T15" fmla="*/ 10 h 100"/>
                <a:gd name="T16" fmla="*/ 24 w 41"/>
                <a:gd name="T17" fmla="*/ 2 h 100"/>
                <a:gd name="T18" fmla="*/ 31 w 41"/>
                <a:gd name="T19" fmla="*/ 1 h 100"/>
                <a:gd name="T20" fmla="*/ 37 w 41"/>
                <a:gd name="T21" fmla="*/ 7 h 100"/>
                <a:gd name="T22" fmla="*/ 41 w 41"/>
                <a:gd name="T2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0">
                  <a:moveTo>
                    <a:pt x="41" y="21"/>
                  </a:moveTo>
                  <a:cubicBezTo>
                    <a:pt x="41" y="26"/>
                    <a:pt x="39" y="31"/>
                    <a:pt x="38" y="36"/>
                  </a:cubicBezTo>
                  <a:cubicBezTo>
                    <a:pt x="33" y="52"/>
                    <a:pt x="27" y="68"/>
                    <a:pt x="21" y="84"/>
                  </a:cubicBezTo>
                  <a:cubicBezTo>
                    <a:pt x="20" y="88"/>
                    <a:pt x="18" y="92"/>
                    <a:pt x="16" y="96"/>
                  </a:cubicBezTo>
                  <a:cubicBezTo>
                    <a:pt x="13" y="99"/>
                    <a:pt x="10" y="100"/>
                    <a:pt x="6" y="97"/>
                  </a:cubicBezTo>
                  <a:cubicBezTo>
                    <a:pt x="1" y="93"/>
                    <a:pt x="0" y="88"/>
                    <a:pt x="1" y="81"/>
                  </a:cubicBezTo>
                  <a:cubicBezTo>
                    <a:pt x="5" y="61"/>
                    <a:pt x="10" y="41"/>
                    <a:pt x="15" y="22"/>
                  </a:cubicBezTo>
                  <a:cubicBezTo>
                    <a:pt x="17" y="18"/>
                    <a:pt x="18" y="14"/>
                    <a:pt x="19" y="10"/>
                  </a:cubicBezTo>
                  <a:cubicBezTo>
                    <a:pt x="20" y="7"/>
                    <a:pt x="21" y="4"/>
                    <a:pt x="24" y="2"/>
                  </a:cubicBezTo>
                  <a:cubicBezTo>
                    <a:pt x="26" y="0"/>
                    <a:pt x="28" y="0"/>
                    <a:pt x="31" y="1"/>
                  </a:cubicBezTo>
                  <a:cubicBezTo>
                    <a:pt x="34" y="2"/>
                    <a:pt x="36" y="4"/>
                    <a:pt x="37" y="7"/>
                  </a:cubicBezTo>
                  <a:cubicBezTo>
                    <a:pt x="40" y="11"/>
                    <a:pt x="41" y="16"/>
                    <a:pt x="41"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1" name="Freeform 12">
              <a:extLst>
                <a:ext uri="{FF2B5EF4-FFF2-40B4-BE49-F238E27FC236}">
                  <a16:creationId xmlns:a16="http://schemas.microsoft.com/office/drawing/2014/main" id="{D3212847-EAB6-4ADF-AAA4-E2A9BF2F0C76}"/>
                </a:ext>
              </a:extLst>
            </p:cNvPr>
            <p:cNvSpPr>
              <a:spLocks/>
            </p:cNvSpPr>
            <p:nvPr/>
          </p:nvSpPr>
          <p:spPr bwMode="auto">
            <a:xfrm>
              <a:off x="7220821" y="5210915"/>
              <a:ext cx="52118" cy="106502"/>
            </a:xfrm>
            <a:custGeom>
              <a:avLst/>
              <a:gdLst>
                <a:gd name="T0" fmla="*/ 39 w 39"/>
                <a:gd name="T1" fmla="*/ 14 h 79"/>
                <a:gd name="T2" fmla="*/ 34 w 39"/>
                <a:gd name="T3" fmla="*/ 33 h 79"/>
                <a:gd name="T4" fmla="*/ 18 w 39"/>
                <a:gd name="T5" fmla="*/ 62 h 79"/>
                <a:gd name="T6" fmla="*/ 12 w 39"/>
                <a:gd name="T7" fmla="*/ 73 h 79"/>
                <a:gd name="T8" fmla="*/ 3 w 39"/>
                <a:gd name="T9" fmla="*/ 74 h 79"/>
                <a:gd name="T10" fmla="*/ 0 w 39"/>
                <a:gd name="T11" fmla="*/ 63 h 79"/>
                <a:gd name="T12" fmla="*/ 10 w 39"/>
                <a:gd name="T13" fmla="*/ 30 h 79"/>
                <a:gd name="T14" fmla="*/ 19 w 39"/>
                <a:gd name="T15" fmla="*/ 12 h 79"/>
                <a:gd name="T16" fmla="*/ 23 w 39"/>
                <a:gd name="T17" fmla="*/ 5 h 79"/>
                <a:gd name="T18" fmla="*/ 36 w 39"/>
                <a:gd name="T19" fmla="*/ 5 h 79"/>
                <a:gd name="T20" fmla="*/ 39 w 39"/>
                <a:gd name="T2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9">
                  <a:moveTo>
                    <a:pt x="39" y="14"/>
                  </a:moveTo>
                  <a:cubicBezTo>
                    <a:pt x="38" y="21"/>
                    <a:pt x="36" y="27"/>
                    <a:pt x="34" y="33"/>
                  </a:cubicBezTo>
                  <a:cubicBezTo>
                    <a:pt x="29" y="43"/>
                    <a:pt x="23" y="53"/>
                    <a:pt x="18" y="62"/>
                  </a:cubicBezTo>
                  <a:cubicBezTo>
                    <a:pt x="16" y="66"/>
                    <a:pt x="14" y="69"/>
                    <a:pt x="12" y="73"/>
                  </a:cubicBezTo>
                  <a:cubicBezTo>
                    <a:pt x="10" y="79"/>
                    <a:pt x="5" y="77"/>
                    <a:pt x="3" y="74"/>
                  </a:cubicBezTo>
                  <a:cubicBezTo>
                    <a:pt x="0" y="71"/>
                    <a:pt x="0" y="67"/>
                    <a:pt x="0" y="63"/>
                  </a:cubicBezTo>
                  <a:cubicBezTo>
                    <a:pt x="1" y="51"/>
                    <a:pt x="5" y="41"/>
                    <a:pt x="10" y="30"/>
                  </a:cubicBezTo>
                  <a:cubicBezTo>
                    <a:pt x="13" y="24"/>
                    <a:pt x="16" y="18"/>
                    <a:pt x="19" y="12"/>
                  </a:cubicBezTo>
                  <a:cubicBezTo>
                    <a:pt x="20" y="9"/>
                    <a:pt x="22" y="7"/>
                    <a:pt x="23" y="5"/>
                  </a:cubicBezTo>
                  <a:cubicBezTo>
                    <a:pt x="27" y="0"/>
                    <a:pt x="33" y="0"/>
                    <a:pt x="36" y="5"/>
                  </a:cubicBezTo>
                  <a:cubicBezTo>
                    <a:pt x="38" y="8"/>
                    <a:pt x="39" y="11"/>
                    <a:pt x="3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13">
              <a:extLst>
                <a:ext uri="{FF2B5EF4-FFF2-40B4-BE49-F238E27FC236}">
                  <a16:creationId xmlns:a16="http://schemas.microsoft.com/office/drawing/2014/main" id="{4784D544-402C-415E-8096-17F3692F02A3}"/>
                </a:ext>
              </a:extLst>
            </p:cNvPr>
            <p:cNvSpPr>
              <a:spLocks/>
            </p:cNvSpPr>
            <p:nvPr/>
          </p:nvSpPr>
          <p:spPr bwMode="auto">
            <a:xfrm>
              <a:off x="7904588" y="5212048"/>
              <a:ext cx="52685" cy="103670"/>
            </a:xfrm>
            <a:custGeom>
              <a:avLst/>
              <a:gdLst>
                <a:gd name="T0" fmla="*/ 10 w 39"/>
                <a:gd name="T1" fmla="*/ 0 h 77"/>
                <a:gd name="T2" fmla="*/ 16 w 39"/>
                <a:gd name="T3" fmla="*/ 3 h 77"/>
                <a:gd name="T4" fmla="*/ 19 w 39"/>
                <a:gd name="T5" fmla="*/ 9 h 77"/>
                <a:gd name="T6" fmla="*/ 35 w 39"/>
                <a:gd name="T7" fmla="*/ 44 h 77"/>
                <a:gd name="T8" fmla="*/ 39 w 39"/>
                <a:gd name="T9" fmla="*/ 63 h 77"/>
                <a:gd name="T10" fmla="*/ 38 w 39"/>
                <a:gd name="T11" fmla="*/ 72 h 77"/>
                <a:gd name="T12" fmla="*/ 35 w 39"/>
                <a:gd name="T13" fmla="*/ 75 h 77"/>
                <a:gd name="T14" fmla="*/ 28 w 39"/>
                <a:gd name="T15" fmla="*/ 73 h 77"/>
                <a:gd name="T16" fmla="*/ 20 w 39"/>
                <a:gd name="T17" fmla="*/ 59 h 77"/>
                <a:gd name="T18" fmla="*/ 11 w 39"/>
                <a:gd name="T19" fmla="*/ 42 h 77"/>
                <a:gd name="T20" fmla="*/ 1 w 39"/>
                <a:gd name="T21" fmla="*/ 18 h 77"/>
                <a:gd name="T22" fmla="*/ 3 w 39"/>
                <a:gd name="T23" fmla="*/ 4 h 77"/>
                <a:gd name="T24" fmla="*/ 10 w 3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7">
                  <a:moveTo>
                    <a:pt x="10" y="0"/>
                  </a:moveTo>
                  <a:cubicBezTo>
                    <a:pt x="12" y="0"/>
                    <a:pt x="14" y="1"/>
                    <a:pt x="16" y="3"/>
                  </a:cubicBezTo>
                  <a:cubicBezTo>
                    <a:pt x="17" y="5"/>
                    <a:pt x="18" y="7"/>
                    <a:pt x="19" y="9"/>
                  </a:cubicBezTo>
                  <a:cubicBezTo>
                    <a:pt x="25" y="20"/>
                    <a:pt x="31" y="32"/>
                    <a:pt x="35" y="44"/>
                  </a:cubicBezTo>
                  <a:cubicBezTo>
                    <a:pt x="37" y="50"/>
                    <a:pt x="39" y="56"/>
                    <a:pt x="39" y="63"/>
                  </a:cubicBezTo>
                  <a:cubicBezTo>
                    <a:pt x="39" y="66"/>
                    <a:pt x="39" y="69"/>
                    <a:pt x="38" y="72"/>
                  </a:cubicBezTo>
                  <a:cubicBezTo>
                    <a:pt x="37" y="73"/>
                    <a:pt x="36" y="74"/>
                    <a:pt x="35" y="75"/>
                  </a:cubicBezTo>
                  <a:cubicBezTo>
                    <a:pt x="32" y="77"/>
                    <a:pt x="29" y="76"/>
                    <a:pt x="28" y="73"/>
                  </a:cubicBezTo>
                  <a:cubicBezTo>
                    <a:pt x="25" y="68"/>
                    <a:pt x="23" y="64"/>
                    <a:pt x="20" y="59"/>
                  </a:cubicBezTo>
                  <a:cubicBezTo>
                    <a:pt x="17" y="53"/>
                    <a:pt x="14" y="48"/>
                    <a:pt x="11" y="42"/>
                  </a:cubicBezTo>
                  <a:cubicBezTo>
                    <a:pt x="7" y="34"/>
                    <a:pt x="3" y="26"/>
                    <a:pt x="1" y="18"/>
                  </a:cubicBezTo>
                  <a:cubicBezTo>
                    <a:pt x="0" y="13"/>
                    <a:pt x="0" y="8"/>
                    <a:pt x="3" y="4"/>
                  </a:cubicBezTo>
                  <a:cubicBezTo>
                    <a:pt x="5" y="2"/>
                    <a:pt x="7"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Oval 62">
            <a:extLst>
              <a:ext uri="{FF2B5EF4-FFF2-40B4-BE49-F238E27FC236}">
                <a16:creationId xmlns:a16="http://schemas.microsoft.com/office/drawing/2014/main" id="{3BC5B823-8012-46E7-A6E1-ACB753AA7A99}"/>
              </a:ext>
            </a:extLst>
          </p:cNvPr>
          <p:cNvSpPr>
            <a:spLocks noChangeAspect="1"/>
          </p:cNvSpPr>
          <p:nvPr/>
        </p:nvSpPr>
        <p:spPr>
          <a:xfrm>
            <a:off x="9595803"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descr="A close up of a logo&#10;&#10;Description automatically generated">
            <a:extLst>
              <a:ext uri="{FF2B5EF4-FFF2-40B4-BE49-F238E27FC236}">
                <a16:creationId xmlns:a16="http://schemas.microsoft.com/office/drawing/2014/main" id="{978C6FF5-8E62-4916-B140-D9358D860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8623" y="4453429"/>
            <a:ext cx="813132" cy="602959"/>
          </a:xfrm>
          <a:prstGeom prst="rect">
            <a:avLst/>
          </a:prstGeom>
        </p:spPr>
      </p:pic>
      <p:sp>
        <p:nvSpPr>
          <p:cNvPr id="67" name="Oval 66">
            <a:extLst>
              <a:ext uri="{FF2B5EF4-FFF2-40B4-BE49-F238E27FC236}">
                <a16:creationId xmlns:a16="http://schemas.microsoft.com/office/drawing/2014/main" id="{56967783-D88E-460A-931F-5533A306FBB8}"/>
              </a:ext>
            </a:extLst>
          </p:cNvPr>
          <p:cNvSpPr>
            <a:spLocks noChangeAspect="1"/>
          </p:cNvSpPr>
          <p:nvPr/>
        </p:nvSpPr>
        <p:spPr>
          <a:xfrm>
            <a:off x="1149329" y="4092842"/>
            <a:ext cx="1338773" cy="1338773"/>
          </a:xfrm>
          <a:prstGeom prst="ellipse">
            <a:avLst/>
          </a:prstGeom>
          <a:solidFill>
            <a:srgbClr val="162C4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0BA7B783-B849-4F4F-B13C-E264C8B6CAE6}"/>
              </a:ext>
            </a:extLst>
          </p:cNvPr>
          <p:cNvSpPr>
            <a:spLocks noChangeAspect="1"/>
          </p:cNvSpPr>
          <p:nvPr/>
        </p:nvSpPr>
        <p:spPr>
          <a:xfrm>
            <a:off x="3729084"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B245081D-E55E-4792-BB76-6E4214FB8BE2}"/>
              </a:ext>
            </a:extLst>
          </p:cNvPr>
          <p:cNvSpPr>
            <a:spLocks noChangeAspect="1"/>
          </p:cNvSpPr>
          <p:nvPr/>
        </p:nvSpPr>
        <p:spPr>
          <a:xfrm>
            <a:off x="6773318" y="4092842"/>
            <a:ext cx="1338773" cy="1338773"/>
          </a:xfrm>
          <a:prstGeom prst="ellipse">
            <a:avLst/>
          </a:prstGeom>
          <a:solidFill>
            <a:schemeClr val="accent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FE0EC147-96DA-4DEA-9938-C102C219B644}"/>
              </a:ext>
            </a:extLst>
          </p:cNvPr>
          <p:cNvSpPr txBox="1"/>
          <p:nvPr/>
        </p:nvSpPr>
        <p:spPr>
          <a:xfrm>
            <a:off x="9375711" y="5447548"/>
            <a:ext cx="1778957" cy="738664"/>
          </a:xfrm>
          <a:prstGeom prst="rect">
            <a:avLst/>
          </a:prstGeom>
          <a:noFill/>
        </p:spPr>
        <p:txBody>
          <a:bodyPr wrap="square" tIns="91440" bIns="91440" rtlCol="0" anchor="ctr">
            <a:spAutoFit/>
          </a:bodyPr>
          <a:lstStyle/>
          <a:p>
            <a:pPr algn="ctr"/>
            <a:r>
              <a:rPr lang="en-US">
                <a:solidFill>
                  <a:schemeClr val="bg1"/>
                </a:solidFill>
              </a:rPr>
              <a:t>Summary &amp; </a:t>
            </a:r>
          </a:p>
          <a:p>
            <a:pPr algn="ctr"/>
            <a:r>
              <a:rPr lang="en-US">
                <a:solidFill>
                  <a:schemeClr val="bg1"/>
                </a:solidFill>
              </a:rPr>
              <a:t>Final Challenge </a:t>
            </a:r>
          </a:p>
        </p:txBody>
      </p:sp>
      <p:sp>
        <p:nvSpPr>
          <p:cNvPr id="31" name="TextBox 30">
            <a:extLst>
              <a:ext uri="{FF2B5EF4-FFF2-40B4-BE49-F238E27FC236}">
                <a16:creationId xmlns:a16="http://schemas.microsoft.com/office/drawing/2014/main" id="{58CA8052-079D-4658-92CB-2410D523D78F}"/>
              </a:ext>
            </a:extLst>
          </p:cNvPr>
          <p:cNvSpPr txBox="1"/>
          <p:nvPr/>
        </p:nvSpPr>
        <p:spPr>
          <a:xfrm>
            <a:off x="1034285" y="5447548"/>
            <a:ext cx="1568861" cy="738664"/>
          </a:xfrm>
          <a:prstGeom prst="rect">
            <a:avLst/>
          </a:prstGeom>
          <a:noFill/>
        </p:spPr>
        <p:txBody>
          <a:bodyPr wrap="square" tIns="91440" bIns="91440" rtlCol="0" anchor="ctr">
            <a:spAutoFit/>
          </a:bodyPr>
          <a:lstStyle/>
          <a:p>
            <a:pPr lvl="0" algn="ctr"/>
            <a:r>
              <a:rPr lang="en-US" dirty="0">
                <a:solidFill>
                  <a:schemeClr val="bg1"/>
                </a:solidFill>
              </a:rPr>
              <a:t>Infection Control </a:t>
            </a:r>
          </a:p>
        </p:txBody>
      </p:sp>
      <p:sp>
        <p:nvSpPr>
          <p:cNvPr id="32" name="TextBox 31">
            <a:extLst>
              <a:ext uri="{FF2B5EF4-FFF2-40B4-BE49-F238E27FC236}">
                <a16:creationId xmlns:a16="http://schemas.microsoft.com/office/drawing/2014/main" id="{598EC878-B682-4DC4-AE94-F6E9186AE14B}"/>
              </a:ext>
            </a:extLst>
          </p:cNvPr>
          <p:cNvSpPr txBox="1"/>
          <p:nvPr/>
        </p:nvSpPr>
        <p:spPr>
          <a:xfrm>
            <a:off x="3287243" y="5447548"/>
            <a:ext cx="2222455" cy="738664"/>
          </a:xfrm>
          <a:prstGeom prst="rect">
            <a:avLst/>
          </a:prstGeom>
          <a:noFill/>
        </p:spPr>
        <p:txBody>
          <a:bodyPr wrap="square" tIns="91440" bIns="91440" rtlCol="0" anchor="ctr">
            <a:spAutoFit/>
          </a:bodyPr>
          <a:lstStyle/>
          <a:p>
            <a:pPr algn="ctr"/>
            <a:r>
              <a:rPr lang="en-US" dirty="0">
                <a:solidFill>
                  <a:schemeClr val="bg1"/>
                </a:solidFill>
              </a:rPr>
              <a:t>Standard Precautions</a:t>
            </a:r>
          </a:p>
        </p:txBody>
      </p:sp>
      <p:sp>
        <p:nvSpPr>
          <p:cNvPr id="33" name="TextBox 32">
            <a:extLst>
              <a:ext uri="{FF2B5EF4-FFF2-40B4-BE49-F238E27FC236}">
                <a16:creationId xmlns:a16="http://schemas.microsoft.com/office/drawing/2014/main" id="{45F15155-9F78-4690-B289-776D5F9C0E88}"/>
              </a:ext>
            </a:extLst>
          </p:cNvPr>
          <p:cNvSpPr txBox="1"/>
          <p:nvPr/>
        </p:nvSpPr>
        <p:spPr>
          <a:xfrm>
            <a:off x="5614176" y="5423129"/>
            <a:ext cx="3657056" cy="763083"/>
          </a:xfrm>
          <a:prstGeom prst="rect">
            <a:avLst/>
          </a:prstGeom>
          <a:noFill/>
        </p:spPr>
        <p:txBody>
          <a:bodyPr wrap="square" tIns="91440" bIns="91440" rtlCol="0" anchor="ctr">
            <a:spAutoFit/>
          </a:bodyPr>
          <a:lstStyle/>
          <a:p>
            <a:pPr algn="ctr"/>
            <a:r>
              <a:rPr lang="en-US" dirty="0">
                <a:solidFill>
                  <a:schemeClr val="bg1"/>
                </a:solidFill>
              </a:rPr>
              <a:t>Methicillin-Resistant Staphylococcus Aureus (MRSA)</a:t>
            </a:r>
          </a:p>
        </p:txBody>
      </p:sp>
      <p:pic>
        <p:nvPicPr>
          <p:cNvPr id="34" name="Graphic 33" descr="Checklist">
            <a:extLst>
              <a:ext uri="{FF2B5EF4-FFF2-40B4-BE49-F238E27FC236}">
                <a16:creationId xmlns:a16="http://schemas.microsoft.com/office/drawing/2014/main" id="{81425437-7178-418A-B84C-9FFB399FD22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270" y="4311583"/>
            <a:ext cx="914400" cy="914400"/>
          </a:xfrm>
          <a:prstGeom prst="rect">
            <a:avLst/>
          </a:prstGeom>
        </p:spPr>
      </p:pic>
      <p:grpSp>
        <p:nvGrpSpPr>
          <p:cNvPr id="29" name="Group 28">
            <a:extLst>
              <a:ext uri="{FF2B5EF4-FFF2-40B4-BE49-F238E27FC236}">
                <a16:creationId xmlns:a16="http://schemas.microsoft.com/office/drawing/2014/main" id="{719CC3F4-8EB5-438E-B82B-7EFF3B54C19A}"/>
              </a:ext>
            </a:extLst>
          </p:cNvPr>
          <p:cNvGrpSpPr/>
          <p:nvPr/>
        </p:nvGrpSpPr>
        <p:grpSpPr>
          <a:xfrm>
            <a:off x="1490952" y="4201553"/>
            <a:ext cx="711294" cy="926099"/>
            <a:chOff x="1490952" y="4201553"/>
            <a:chExt cx="711294" cy="926099"/>
          </a:xfrm>
        </p:grpSpPr>
        <p:pic>
          <p:nvPicPr>
            <p:cNvPr id="36" name="Graphic 35" descr="Clapping hands">
              <a:extLst>
                <a:ext uri="{FF2B5EF4-FFF2-40B4-BE49-F238E27FC236}">
                  <a16:creationId xmlns:a16="http://schemas.microsoft.com/office/drawing/2014/main" id="{D089DBE5-B342-41C6-A08C-B9AF49BE306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90952" y="4475709"/>
              <a:ext cx="651943" cy="651943"/>
            </a:xfrm>
            <a:prstGeom prst="rect">
              <a:avLst/>
            </a:prstGeom>
          </p:spPr>
        </p:pic>
        <p:pic>
          <p:nvPicPr>
            <p:cNvPr id="37" name="Graphic 36" descr="Bubbles">
              <a:extLst>
                <a:ext uri="{FF2B5EF4-FFF2-40B4-BE49-F238E27FC236}">
                  <a16:creationId xmlns:a16="http://schemas.microsoft.com/office/drawing/2014/main" id="{193B20D7-483C-4558-96CC-C3720CECACE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7199" y="4201553"/>
              <a:ext cx="665047" cy="665047"/>
            </a:xfrm>
            <a:prstGeom prst="rect">
              <a:avLst/>
            </a:prstGeom>
          </p:spPr>
        </p:pic>
      </p:grpSp>
      <p:pic>
        <p:nvPicPr>
          <p:cNvPr id="38" name="Graphic 37" descr="Petri Dish">
            <a:extLst>
              <a:ext uri="{FF2B5EF4-FFF2-40B4-BE49-F238E27FC236}">
                <a16:creationId xmlns:a16="http://schemas.microsoft.com/office/drawing/2014/main" id="{099D9E2D-B593-44D5-9042-EC92C27FB31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80848" y="4210112"/>
            <a:ext cx="1106424" cy="1106424"/>
          </a:xfrm>
          <a:prstGeom prst="rect">
            <a:avLst/>
          </a:prstGeom>
        </p:spPr>
      </p:pic>
    </p:spTree>
    <p:extLst>
      <p:ext uri="{BB962C8B-B14F-4D97-AF65-F5344CB8AC3E}">
        <p14:creationId xmlns:p14="http://schemas.microsoft.com/office/powerpoint/2010/main" val="3766838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Trust us with your life - Royalty-free Doctor Stock Photo">
            <a:extLst>
              <a:ext uri="{FF2B5EF4-FFF2-40B4-BE49-F238E27FC236}">
                <a16:creationId xmlns:a16="http://schemas.microsoft.com/office/drawing/2014/main" id="{940A5680-8A22-4720-9844-A3F7D6F96C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539" b="18539"/>
          <a:stretch/>
        </p:blipFill>
        <p:spPr bwMode="auto">
          <a:xfrm>
            <a:off x="91438" y="800099"/>
            <a:ext cx="12006072" cy="5595712"/>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US"/>
              <a:t>Module Structure</a:t>
            </a:r>
          </a:p>
        </p:txBody>
      </p:sp>
      <p:sp>
        <p:nvSpPr>
          <p:cNvPr id="46" name="Rectangle 45">
            <a:extLst>
              <a:ext uri="{FF2B5EF4-FFF2-40B4-BE49-F238E27FC236}">
                <a16:creationId xmlns:a16="http://schemas.microsoft.com/office/drawing/2014/main" id="{AA0E67A7-02F5-4AA6-8C00-5AA4DC1B57CC}"/>
              </a:ext>
            </a:extLst>
          </p:cNvPr>
          <p:cNvSpPr/>
          <p:nvPr/>
        </p:nvSpPr>
        <p:spPr>
          <a:xfrm>
            <a:off x="91440" y="4756599"/>
            <a:ext cx="12006072" cy="1672498"/>
          </a:xfrm>
          <a:prstGeom prst="rect">
            <a:avLst/>
          </a:prstGeom>
          <a:solidFill>
            <a:srgbClr val="22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3C11210A-F483-43D4-B9FE-E7A4760C078E}"/>
              </a:ext>
            </a:extLst>
          </p:cNvPr>
          <p:cNvGrpSpPr>
            <a:grpSpLocks noChangeAspect="1"/>
          </p:cNvGrpSpPr>
          <p:nvPr/>
        </p:nvGrpSpPr>
        <p:grpSpPr>
          <a:xfrm>
            <a:off x="6914997" y="4441055"/>
            <a:ext cx="800592" cy="642347"/>
            <a:chOff x="7105255" y="4919167"/>
            <a:chExt cx="968716" cy="777240"/>
          </a:xfrm>
          <a:solidFill>
            <a:srgbClr val="5F9BBC"/>
          </a:solidFill>
        </p:grpSpPr>
        <p:sp>
          <p:nvSpPr>
            <p:cNvPr id="50" name="AutoShape 3">
              <a:extLst>
                <a:ext uri="{FF2B5EF4-FFF2-40B4-BE49-F238E27FC236}">
                  <a16:creationId xmlns:a16="http://schemas.microsoft.com/office/drawing/2014/main" id="{387D9D2A-C35C-4C11-AE5B-DB8D9BF9F949}"/>
                </a:ext>
              </a:extLst>
            </p:cNvPr>
            <p:cNvSpPr>
              <a:spLocks noChangeAspect="1" noChangeArrowheads="1" noTextEdit="1"/>
            </p:cNvSpPr>
            <p:nvPr/>
          </p:nvSpPr>
          <p:spPr bwMode="auto">
            <a:xfrm>
              <a:off x="7106388" y="4920300"/>
              <a:ext cx="967583" cy="774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5">
              <a:extLst>
                <a:ext uri="{FF2B5EF4-FFF2-40B4-BE49-F238E27FC236}">
                  <a16:creationId xmlns:a16="http://schemas.microsoft.com/office/drawing/2014/main" id="{88B32B6A-968D-41DD-84C9-644A20EB60D1}"/>
                </a:ext>
              </a:extLst>
            </p:cNvPr>
            <p:cNvSpPr>
              <a:spLocks/>
            </p:cNvSpPr>
            <p:nvPr/>
          </p:nvSpPr>
          <p:spPr bwMode="auto">
            <a:xfrm>
              <a:off x="7693850" y="5057393"/>
              <a:ext cx="378989" cy="639013"/>
            </a:xfrm>
            <a:custGeom>
              <a:avLst/>
              <a:gdLst>
                <a:gd name="T0" fmla="*/ 58 w 282"/>
                <a:gd name="T1" fmla="*/ 475 h 475"/>
                <a:gd name="T2" fmla="*/ 52 w 282"/>
                <a:gd name="T3" fmla="*/ 473 h 475"/>
                <a:gd name="T4" fmla="*/ 22 w 282"/>
                <a:gd name="T5" fmla="*/ 459 h 475"/>
                <a:gd name="T6" fmla="*/ 3 w 282"/>
                <a:gd name="T7" fmla="*/ 437 h 475"/>
                <a:gd name="T8" fmla="*/ 2 w 282"/>
                <a:gd name="T9" fmla="*/ 423 h 475"/>
                <a:gd name="T10" fmla="*/ 9 w 282"/>
                <a:gd name="T11" fmla="*/ 412 h 475"/>
                <a:gd name="T12" fmla="*/ 23 w 282"/>
                <a:gd name="T13" fmla="*/ 388 h 475"/>
                <a:gd name="T14" fmla="*/ 28 w 282"/>
                <a:gd name="T15" fmla="*/ 369 h 475"/>
                <a:gd name="T16" fmla="*/ 32 w 282"/>
                <a:gd name="T17" fmla="*/ 339 h 475"/>
                <a:gd name="T18" fmla="*/ 52 w 282"/>
                <a:gd name="T19" fmla="*/ 306 h 475"/>
                <a:gd name="T20" fmla="*/ 71 w 282"/>
                <a:gd name="T21" fmla="*/ 296 h 475"/>
                <a:gd name="T22" fmla="*/ 104 w 282"/>
                <a:gd name="T23" fmla="*/ 281 h 475"/>
                <a:gd name="T24" fmla="*/ 134 w 282"/>
                <a:gd name="T25" fmla="*/ 261 h 475"/>
                <a:gd name="T26" fmla="*/ 146 w 282"/>
                <a:gd name="T27" fmla="*/ 250 h 475"/>
                <a:gd name="T28" fmla="*/ 172 w 282"/>
                <a:gd name="T29" fmla="*/ 220 h 475"/>
                <a:gd name="T30" fmla="*/ 196 w 282"/>
                <a:gd name="T31" fmla="*/ 192 h 475"/>
                <a:gd name="T32" fmla="*/ 219 w 282"/>
                <a:gd name="T33" fmla="*/ 178 h 475"/>
                <a:gd name="T34" fmla="*/ 228 w 282"/>
                <a:gd name="T35" fmla="*/ 178 h 475"/>
                <a:gd name="T36" fmla="*/ 239 w 282"/>
                <a:gd name="T37" fmla="*/ 190 h 475"/>
                <a:gd name="T38" fmla="*/ 235 w 282"/>
                <a:gd name="T39" fmla="*/ 210 h 475"/>
                <a:gd name="T40" fmla="*/ 217 w 282"/>
                <a:gd name="T41" fmla="*/ 241 h 475"/>
                <a:gd name="T42" fmla="*/ 199 w 282"/>
                <a:gd name="T43" fmla="*/ 260 h 475"/>
                <a:gd name="T44" fmla="*/ 194 w 282"/>
                <a:gd name="T45" fmla="*/ 267 h 475"/>
                <a:gd name="T46" fmla="*/ 202 w 282"/>
                <a:gd name="T47" fmla="*/ 262 h 475"/>
                <a:gd name="T48" fmla="*/ 224 w 282"/>
                <a:gd name="T49" fmla="*/ 241 h 475"/>
                <a:gd name="T50" fmla="*/ 241 w 282"/>
                <a:gd name="T51" fmla="*/ 215 h 475"/>
                <a:gd name="T52" fmla="*/ 247 w 282"/>
                <a:gd name="T53" fmla="*/ 189 h 475"/>
                <a:gd name="T54" fmla="*/ 243 w 282"/>
                <a:gd name="T55" fmla="*/ 176 h 475"/>
                <a:gd name="T56" fmla="*/ 237 w 282"/>
                <a:gd name="T57" fmla="*/ 161 h 475"/>
                <a:gd name="T58" fmla="*/ 237 w 282"/>
                <a:gd name="T59" fmla="*/ 155 h 475"/>
                <a:gd name="T60" fmla="*/ 239 w 282"/>
                <a:gd name="T61" fmla="*/ 110 h 475"/>
                <a:gd name="T62" fmla="*/ 238 w 282"/>
                <a:gd name="T63" fmla="*/ 90 h 475"/>
                <a:gd name="T64" fmla="*/ 238 w 282"/>
                <a:gd name="T65" fmla="*/ 66 h 475"/>
                <a:gd name="T66" fmla="*/ 240 w 282"/>
                <a:gd name="T67" fmla="*/ 40 h 475"/>
                <a:gd name="T68" fmla="*/ 243 w 282"/>
                <a:gd name="T69" fmla="*/ 19 h 475"/>
                <a:gd name="T70" fmla="*/ 255 w 282"/>
                <a:gd name="T71" fmla="*/ 4 h 475"/>
                <a:gd name="T72" fmla="*/ 273 w 282"/>
                <a:gd name="T73" fmla="*/ 12 h 475"/>
                <a:gd name="T74" fmla="*/ 276 w 282"/>
                <a:gd name="T75" fmla="*/ 24 h 475"/>
                <a:gd name="T76" fmla="*/ 279 w 282"/>
                <a:gd name="T77" fmla="*/ 52 h 475"/>
                <a:gd name="T78" fmla="*/ 279 w 282"/>
                <a:gd name="T79" fmla="*/ 63 h 475"/>
                <a:gd name="T80" fmla="*/ 281 w 282"/>
                <a:gd name="T81" fmla="*/ 91 h 475"/>
                <a:gd name="T82" fmla="*/ 281 w 282"/>
                <a:gd name="T83" fmla="*/ 119 h 475"/>
                <a:gd name="T84" fmla="*/ 282 w 282"/>
                <a:gd name="T85" fmla="*/ 122 h 475"/>
                <a:gd name="T86" fmla="*/ 282 w 282"/>
                <a:gd name="T87" fmla="*/ 163 h 475"/>
                <a:gd name="T88" fmla="*/ 281 w 282"/>
                <a:gd name="T89" fmla="*/ 165 h 475"/>
                <a:gd name="T90" fmla="*/ 279 w 282"/>
                <a:gd name="T91" fmla="*/ 186 h 475"/>
                <a:gd name="T92" fmla="*/ 271 w 282"/>
                <a:gd name="T93" fmla="*/ 227 h 475"/>
                <a:gd name="T94" fmla="*/ 261 w 282"/>
                <a:gd name="T95" fmla="*/ 267 h 475"/>
                <a:gd name="T96" fmla="*/ 248 w 282"/>
                <a:gd name="T97" fmla="*/ 300 h 475"/>
                <a:gd name="T98" fmla="*/ 217 w 282"/>
                <a:gd name="T99" fmla="*/ 334 h 475"/>
                <a:gd name="T100" fmla="*/ 180 w 282"/>
                <a:gd name="T101" fmla="*/ 359 h 475"/>
                <a:gd name="T102" fmla="*/ 144 w 282"/>
                <a:gd name="T103" fmla="*/ 387 h 475"/>
                <a:gd name="T104" fmla="*/ 116 w 282"/>
                <a:gd name="T105" fmla="*/ 430 h 475"/>
                <a:gd name="T106" fmla="*/ 105 w 282"/>
                <a:gd name="T107" fmla="*/ 459 h 475"/>
                <a:gd name="T108" fmla="*/ 86 w 282"/>
                <a:gd name="T109" fmla="*/ 473 h 475"/>
                <a:gd name="T110" fmla="*/ 79 w 282"/>
                <a:gd name="T111" fmla="*/ 475 h 475"/>
                <a:gd name="T112" fmla="*/ 58 w 282"/>
                <a:gd name="T11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475">
                  <a:moveTo>
                    <a:pt x="58" y="475"/>
                  </a:moveTo>
                  <a:cubicBezTo>
                    <a:pt x="56" y="473"/>
                    <a:pt x="54" y="474"/>
                    <a:pt x="52" y="473"/>
                  </a:cubicBezTo>
                  <a:cubicBezTo>
                    <a:pt x="41" y="471"/>
                    <a:pt x="31" y="466"/>
                    <a:pt x="22" y="459"/>
                  </a:cubicBezTo>
                  <a:cubicBezTo>
                    <a:pt x="14" y="453"/>
                    <a:pt x="8" y="445"/>
                    <a:pt x="3" y="437"/>
                  </a:cubicBezTo>
                  <a:cubicBezTo>
                    <a:pt x="0" y="432"/>
                    <a:pt x="0" y="428"/>
                    <a:pt x="2" y="423"/>
                  </a:cubicBezTo>
                  <a:cubicBezTo>
                    <a:pt x="4" y="419"/>
                    <a:pt x="7" y="416"/>
                    <a:pt x="9" y="412"/>
                  </a:cubicBezTo>
                  <a:cubicBezTo>
                    <a:pt x="14" y="404"/>
                    <a:pt x="19" y="396"/>
                    <a:pt x="23" y="388"/>
                  </a:cubicBezTo>
                  <a:cubicBezTo>
                    <a:pt x="25" y="382"/>
                    <a:pt x="27" y="376"/>
                    <a:pt x="28" y="369"/>
                  </a:cubicBezTo>
                  <a:cubicBezTo>
                    <a:pt x="29" y="359"/>
                    <a:pt x="30" y="349"/>
                    <a:pt x="32" y="339"/>
                  </a:cubicBezTo>
                  <a:cubicBezTo>
                    <a:pt x="35" y="326"/>
                    <a:pt x="41" y="315"/>
                    <a:pt x="52" y="306"/>
                  </a:cubicBezTo>
                  <a:cubicBezTo>
                    <a:pt x="57" y="302"/>
                    <a:pt x="64" y="299"/>
                    <a:pt x="71" y="296"/>
                  </a:cubicBezTo>
                  <a:cubicBezTo>
                    <a:pt x="82" y="292"/>
                    <a:pt x="93" y="287"/>
                    <a:pt x="104" y="281"/>
                  </a:cubicBezTo>
                  <a:cubicBezTo>
                    <a:pt x="115" y="276"/>
                    <a:pt x="125" y="269"/>
                    <a:pt x="134" y="261"/>
                  </a:cubicBezTo>
                  <a:cubicBezTo>
                    <a:pt x="139" y="257"/>
                    <a:pt x="143" y="254"/>
                    <a:pt x="146" y="250"/>
                  </a:cubicBezTo>
                  <a:cubicBezTo>
                    <a:pt x="156" y="241"/>
                    <a:pt x="164" y="231"/>
                    <a:pt x="172" y="220"/>
                  </a:cubicBezTo>
                  <a:cubicBezTo>
                    <a:pt x="180" y="211"/>
                    <a:pt x="187" y="201"/>
                    <a:pt x="196" y="192"/>
                  </a:cubicBezTo>
                  <a:cubicBezTo>
                    <a:pt x="203" y="186"/>
                    <a:pt x="210" y="181"/>
                    <a:pt x="219" y="178"/>
                  </a:cubicBezTo>
                  <a:cubicBezTo>
                    <a:pt x="222" y="177"/>
                    <a:pt x="225" y="177"/>
                    <a:pt x="228" y="178"/>
                  </a:cubicBezTo>
                  <a:cubicBezTo>
                    <a:pt x="234" y="179"/>
                    <a:pt x="238" y="184"/>
                    <a:pt x="239" y="190"/>
                  </a:cubicBezTo>
                  <a:cubicBezTo>
                    <a:pt x="239" y="197"/>
                    <a:pt x="238" y="204"/>
                    <a:pt x="235" y="210"/>
                  </a:cubicBezTo>
                  <a:cubicBezTo>
                    <a:pt x="231" y="222"/>
                    <a:pt x="224" y="232"/>
                    <a:pt x="217" y="241"/>
                  </a:cubicBezTo>
                  <a:cubicBezTo>
                    <a:pt x="211" y="248"/>
                    <a:pt x="205" y="254"/>
                    <a:pt x="199" y="260"/>
                  </a:cubicBezTo>
                  <a:cubicBezTo>
                    <a:pt x="197" y="262"/>
                    <a:pt x="195" y="264"/>
                    <a:pt x="194" y="267"/>
                  </a:cubicBezTo>
                  <a:cubicBezTo>
                    <a:pt x="197" y="266"/>
                    <a:pt x="199" y="264"/>
                    <a:pt x="202" y="262"/>
                  </a:cubicBezTo>
                  <a:cubicBezTo>
                    <a:pt x="210" y="256"/>
                    <a:pt x="217" y="249"/>
                    <a:pt x="224" y="241"/>
                  </a:cubicBezTo>
                  <a:cubicBezTo>
                    <a:pt x="231" y="233"/>
                    <a:pt x="237" y="224"/>
                    <a:pt x="241" y="215"/>
                  </a:cubicBezTo>
                  <a:cubicBezTo>
                    <a:pt x="245" y="207"/>
                    <a:pt x="248" y="198"/>
                    <a:pt x="247" y="189"/>
                  </a:cubicBezTo>
                  <a:cubicBezTo>
                    <a:pt x="247" y="184"/>
                    <a:pt x="246" y="180"/>
                    <a:pt x="243" y="176"/>
                  </a:cubicBezTo>
                  <a:cubicBezTo>
                    <a:pt x="240" y="172"/>
                    <a:pt x="238" y="167"/>
                    <a:pt x="237" y="161"/>
                  </a:cubicBezTo>
                  <a:cubicBezTo>
                    <a:pt x="237" y="159"/>
                    <a:pt x="237" y="157"/>
                    <a:pt x="237" y="155"/>
                  </a:cubicBezTo>
                  <a:cubicBezTo>
                    <a:pt x="240" y="140"/>
                    <a:pt x="240" y="125"/>
                    <a:pt x="239" y="110"/>
                  </a:cubicBezTo>
                  <a:cubicBezTo>
                    <a:pt x="239" y="103"/>
                    <a:pt x="239" y="97"/>
                    <a:pt x="238" y="90"/>
                  </a:cubicBezTo>
                  <a:cubicBezTo>
                    <a:pt x="238" y="82"/>
                    <a:pt x="238" y="74"/>
                    <a:pt x="238" y="66"/>
                  </a:cubicBezTo>
                  <a:cubicBezTo>
                    <a:pt x="238" y="57"/>
                    <a:pt x="239" y="49"/>
                    <a:pt x="240" y="40"/>
                  </a:cubicBezTo>
                  <a:cubicBezTo>
                    <a:pt x="241" y="33"/>
                    <a:pt x="241" y="26"/>
                    <a:pt x="243" y="19"/>
                  </a:cubicBezTo>
                  <a:cubicBezTo>
                    <a:pt x="245" y="13"/>
                    <a:pt x="249" y="8"/>
                    <a:pt x="255" y="4"/>
                  </a:cubicBezTo>
                  <a:cubicBezTo>
                    <a:pt x="263" y="0"/>
                    <a:pt x="270" y="4"/>
                    <a:pt x="273" y="12"/>
                  </a:cubicBezTo>
                  <a:cubicBezTo>
                    <a:pt x="275" y="16"/>
                    <a:pt x="275" y="20"/>
                    <a:pt x="276" y="24"/>
                  </a:cubicBezTo>
                  <a:cubicBezTo>
                    <a:pt x="277" y="33"/>
                    <a:pt x="278" y="42"/>
                    <a:pt x="279" y="52"/>
                  </a:cubicBezTo>
                  <a:cubicBezTo>
                    <a:pt x="279" y="55"/>
                    <a:pt x="279" y="59"/>
                    <a:pt x="279" y="63"/>
                  </a:cubicBezTo>
                  <a:cubicBezTo>
                    <a:pt x="280" y="72"/>
                    <a:pt x="280" y="81"/>
                    <a:pt x="281" y="91"/>
                  </a:cubicBezTo>
                  <a:cubicBezTo>
                    <a:pt x="281" y="100"/>
                    <a:pt x="281" y="110"/>
                    <a:pt x="281" y="119"/>
                  </a:cubicBezTo>
                  <a:cubicBezTo>
                    <a:pt x="281" y="120"/>
                    <a:pt x="281" y="121"/>
                    <a:pt x="282" y="122"/>
                  </a:cubicBezTo>
                  <a:cubicBezTo>
                    <a:pt x="282" y="136"/>
                    <a:pt x="282" y="149"/>
                    <a:pt x="282" y="163"/>
                  </a:cubicBezTo>
                  <a:cubicBezTo>
                    <a:pt x="281" y="164"/>
                    <a:pt x="281" y="164"/>
                    <a:pt x="281" y="165"/>
                  </a:cubicBezTo>
                  <a:cubicBezTo>
                    <a:pt x="281" y="172"/>
                    <a:pt x="280" y="179"/>
                    <a:pt x="279" y="186"/>
                  </a:cubicBezTo>
                  <a:cubicBezTo>
                    <a:pt x="277" y="200"/>
                    <a:pt x="274" y="214"/>
                    <a:pt x="271" y="227"/>
                  </a:cubicBezTo>
                  <a:cubicBezTo>
                    <a:pt x="268" y="241"/>
                    <a:pt x="265" y="254"/>
                    <a:pt x="261" y="267"/>
                  </a:cubicBezTo>
                  <a:cubicBezTo>
                    <a:pt x="257" y="278"/>
                    <a:pt x="254" y="289"/>
                    <a:pt x="248" y="300"/>
                  </a:cubicBezTo>
                  <a:cubicBezTo>
                    <a:pt x="239" y="313"/>
                    <a:pt x="229" y="324"/>
                    <a:pt x="217" y="334"/>
                  </a:cubicBezTo>
                  <a:cubicBezTo>
                    <a:pt x="205" y="343"/>
                    <a:pt x="192" y="351"/>
                    <a:pt x="180" y="359"/>
                  </a:cubicBezTo>
                  <a:cubicBezTo>
                    <a:pt x="167" y="367"/>
                    <a:pt x="155" y="376"/>
                    <a:pt x="144" y="387"/>
                  </a:cubicBezTo>
                  <a:cubicBezTo>
                    <a:pt x="132" y="399"/>
                    <a:pt x="123" y="414"/>
                    <a:pt x="116" y="430"/>
                  </a:cubicBezTo>
                  <a:cubicBezTo>
                    <a:pt x="112" y="439"/>
                    <a:pt x="109" y="449"/>
                    <a:pt x="105" y="459"/>
                  </a:cubicBezTo>
                  <a:cubicBezTo>
                    <a:pt x="101" y="467"/>
                    <a:pt x="96" y="472"/>
                    <a:pt x="86" y="473"/>
                  </a:cubicBezTo>
                  <a:cubicBezTo>
                    <a:pt x="84" y="473"/>
                    <a:pt x="81" y="473"/>
                    <a:pt x="79" y="475"/>
                  </a:cubicBezTo>
                  <a:cubicBezTo>
                    <a:pt x="72" y="475"/>
                    <a:pt x="65" y="475"/>
                    <a:pt x="58" y="4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5" name="Freeform 6">
              <a:extLst>
                <a:ext uri="{FF2B5EF4-FFF2-40B4-BE49-F238E27FC236}">
                  <a16:creationId xmlns:a16="http://schemas.microsoft.com/office/drawing/2014/main" id="{45082C98-0DAF-4524-AE7D-01F3EF1B3AA0}"/>
                </a:ext>
              </a:extLst>
            </p:cNvPr>
            <p:cNvSpPr>
              <a:spLocks/>
            </p:cNvSpPr>
            <p:nvPr/>
          </p:nvSpPr>
          <p:spPr bwMode="auto">
            <a:xfrm>
              <a:off x="7105255" y="5060226"/>
              <a:ext cx="380122" cy="636181"/>
            </a:xfrm>
            <a:custGeom>
              <a:avLst/>
              <a:gdLst>
                <a:gd name="T0" fmla="*/ 204 w 283"/>
                <a:gd name="T1" fmla="*/ 473 h 473"/>
                <a:gd name="T2" fmla="*/ 196 w 283"/>
                <a:gd name="T3" fmla="*/ 471 h 473"/>
                <a:gd name="T4" fmla="*/ 177 w 283"/>
                <a:gd name="T5" fmla="*/ 456 h 473"/>
                <a:gd name="T6" fmla="*/ 166 w 283"/>
                <a:gd name="T7" fmla="*/ 428 h 473"/>
                <a:gd name="T8" fmla="*/ 138 w 283"/>
                <a:gd name="T9" fmla="*/ 385 h 473"/>
                <a:gd name="T10" fmla="*/ 103 w 283"/>
                <a:gd name="T11" fmla="*/ 357 h 473"/>
                <a:gd name="T12" fmla="*/ 66 w 283"/>
                <a:gd name="T13" fmla="*/ 332 h 473"/>
                <a:gd name="T14" fmla="*/ 35 w 283"/>
                <a:gd name="T15" fmla="*/ 297 h 473"/>
                <a:gd name="T16" fmla="*/ 22 w 283"/>
                <a:gd name="T17" fmla="*/ 265 h 473"/>
                <a:gd name="T18" fmla="*/ 11 w 283"/>
                <a:gd name="T19" fmla="*/ 225 h 473"/>
                <a:gd name="T20" fmla="*/ 3 w 283"/>
                <a:gd name="T21" fmla="*/ 184 h 473"/>
                <a:gd name="T22" fmla="*/ 1 w 283"/>
                <a:gd name="T23" fmla="*/ 123 h 473"/>
                <a:gd name="T24" fmla="*/ 1 w 283"/>
                <a:gd name="T25" fmla="*/ 95 h 473"/>
                <a:gd name="T26" fmla="*/ 2 w 283"/>
                <a:gd name="T27" fmla="*/ 74 h 473"/>
                <a:gd name="T28" fmla="*/ 4 w 283"/>
                <a:gd name="T29" fmla="*/ 42 h 473"/>
                <a:gd name="T30" fmla="*/ 7 w 283"/>
                <a:gd name="T31" fmla="*/ 16 h 473"/>
                <a:gd name="T32" fmla="*/ 11 w 283"/>
                <a:gd name="T33" fmla="*/ 6 h 473"/>
                <a:gd name="T34" fmla="*/ 24 w 283"/>
                <a:gd name="T35" fmla="*/ 1 h 473"/>
                <a:gd name="T36" fmla="*/ 35 w 283"/>
                <a:gd name="T37" fmla="*/ 10 h 473"/>
                <a:gd name="T38" fmla="*/ 40 w 283"/>
                <a:gd name="T39" fmla="*/ 23 h 473"/>
                <a:gd name="T40" fmla="*/ 44 w 283"/>
                <a:gd name="T41" fmla="*/ 57 h 473"/>
                <a:gd name="T42" fmla="*/ 44 w 283"/>
                <a:gd name="T43" fmla="*/ 79 h 473"/>
                <a:gd name="T44" fmla="*/ 43 w 283"/>
                <a:gd name="T45" fmla="*/ 107 h 473"/>
                <a:gd name="T46" fmla="*/ 43 w 283"/>
                <a:gd name="T47" fmla="*/ 137 h 473"/>
                <a:gd name="T48" fmla="*/ 45 w 283"/>
                <a:gd name="T49" fmla="*/ 154 h 473"/>
                <a:gd name="T50" fmla="*/ 40 w 283"/>
                <a:gd name="T51" fmla="*/ 172 h 473"/>
                <a:gd name="T52" fmla="*/ 37 w 283"/>
                <a:gd name="T53" fmla="*/ 201 h 473"/>
                <a:gd name="T54" fmla="*/ 54 w 283"/>
                <a:gd name="T55" fmla="*/ 233 h 473"/>
                <a:gd name="T56" fmla="*/ 72 w 283"/>
                <a:gd name="T57" fmla="*/ 253 h 473"/>
                <a:gd name="T58" fmla="*/ 88 w 283"/>
                <a:gd name="T59" fmla="*/ 264 h 473"/>
                <a:gd name="T60" fmla="*/ 84 w 283"/>
                <a:gd name="T61" fmla="*/ 259 h 473"/>
                <a:gd name="T62" fmla="*/ 65 w 283"/>
                <a:gd name="T63" fmla="*/ 239 h 473"/>
                <a:gd name="T64" fmla="*/ 45 w 283"/>
                <a:gd name="T65" fmla="*/ 204 h 473"/>
                <a:gd name="T66" fmla="*/ 44 w 283"/>
                <a:gd name="T67" fmla="*/ 188 h 473"/>
                <a:gd name="T68" fmla="*/ 57 w 283"/>
                <a:gd name="T69" fmla="*/ 176 h 473"/>
                <a:gd name="T70" fmla="*/ 68 w 283"/>
                <a:gd name="T71" fmla="*/ 178 h 473"/>
                <a:gd name="T72" fmla="*/ 86 w 283"/>
                <a:gd name="T73" fmla="*/ 190 h 473"/>
                <a:gd name="T74" fmla="*/ 107 w 283"/>
                <a:gd name="T75" fmla="*/ 214 h 473"/>
                <a:gd name="T76" fmla="*/ 127 w 283"/>
                <a:gd name="T77" fmla="*/ 239 h 473"/>
                <a:gd name="T78" fmla="*/ 166 w 283"/>
                <a:gd name="T79" fmla="*/ 273 h 473"/>
                <a:gd name="T80" fmla="*/ 199 w 283"/>
                <a:gd name="T81" fmla="*/ 289 h 473"/>
                <a:gd name="T82" fmla="*/ 218 w 283"/>
                <a:gd name="T83" fmla="*/ 297 h 473"/>
                <a:gd name="T84" fmla="*/ 248 w 283"/>
                <a:gd name="T85" fmla="*/ 331 h 473"/>
                <a:gd name="T86" fmla="*/ 253 w 283"/>
                <a:gd name="T87" fmla="*/ 357 h 473"/>
                <a:gd name="T88" fmla="*/ 256 w 283"/>
                <a:gd name="T89" fmla="*/ 374 h 473"/>
                <a:gd name="T90" fmla="*/ 267 w 283"/>
                <a:gd name="T91" fmla="*/ 401 h 473"/>
                <a:gd name="T92" fmla="*/ 277 w 283"/>
                <a:gd name="T93" fmla="*/ 416 h 473"/>
                <a:gd name="T94" fmla="*/ 280 w 283"/>
                <a:gd name="T95" fmla="*/ 421 h 473"/>
                <a:gd name="T96" fmla="*/ 280 w 283"/>
                <a:gd name="T97" fmla="*/ 435 h 473"/>
                <a:gd name="T98" fmla="*/ 249 w 283"/>
                <a:gd name="T99" fmla="*/ 465 h 473"/>
                <a:gd name="T100" fmla="*/ 227 w 283"/>
                <a:gd name="T101" fmla="*/ 472 h 473"/>
                <a:gd name="T102" fmla="*/ 224 w 283"/>
                <a:gd name="T103" fmla="*/ 473 h 473"/>
                <a:gd name="T104" fmla="*/ 204 w 283"/>
                <a:gd name="T10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 h="473">
                  <a:moveTo>
                    <a:pt x="204" y="473"/>
                  </a:moveTo>
                  <a:cubicBezTo>
                    <a:pt x="201" y="471"/>
                    <a:pt x="199" y="471"/>
                    <a:pt x="196" y="471"/>
                  </a:cubicBezTo>
                  <a:cubicBezTo>
                    <a:pt x="186" y="470"/>
                    <a:pt x="181" y="465"/>
                    <a:pt x="177" y="456"/>
                  </a:cubicBezTo>
                  <a:cubicBezTo>
                    <a:pt x="173" y="447"/>
                    <a:pt x="170" y="437"/>
                    <a:pt x="166" y="428"/>
                  </a:cubicBezTo>
                  <a:cubicBezTo>
                    <a:pt x="159" y="412"/>
                    <a:pt x="150" y="397"/>
                    <a:pt x="138" y="385"/>
                  </a:cubicBezTo>
                  <a:cubicBezTo>
                    <a:pt x="127" y="374"/>
                    <a:pt x="115" y="365"/>
                    <a:pt x="103" y="357"/>
                  </a:cubicBezTo>
                  <a:cubicBezTo>
                    <a:pt x="90" y="349"/>
                    <a:pt x="77" y="341"/>
                    <a:pt x="66" y="332"/>
                  </a:cubicBezTo>
                  <a:cubicBezTo>
                    <a:pt x="53" y="322"/>
                    <a:pt x="43" y="311"/>
                    <a:pt x="35" y="297"/>
                  </a:cubicBezTo>
                  <a:cubicBezTo>
                    <a:pt x="29" y="287"/>
                    <a:pt x="25" y="276"/>
                    <a:pt x="22" y="265"/>
                  </a:cubicBezTo>
                  <a:cubicBezTo>
                    <a:pt x="17" y="252"/>
                    <a:pt x="14" y="239"/>
                    <a:pt x="11" y="225"/>
                  </a:cubicBezTo>
                  <a:cubicBezTo>
                    <a:pt x="8" y="212"/>
                    <a:pt x="6" y="198"/>
                    <a:pt x="3" y="184"/>
                  </a:cubicBezTo>
                  <a:cubicBezTo>
                    <a:pt x="0" y="164"/>
                    <a:pt x="0" y="143"/>
                    <a:pt x="1" y="123"/>
                  </a:cubicBezTo>
                  <a:cubicBezTo>
                    <a:pt x="1" y="114"/>
                    <a:pt x="1" y="105"/>
                    <a:pt x="1" y="95"/>
                  </a:cubicBezTo>
                  <a:cubicBezTo>
                    <a:pt x="2" y="88"/>
                    <a:pt x="2" y="81"/>
                    <a:pt x="2" y="74"/>
                  </a:cubicBezTo>
                  <a:cubicBezTo>
                    <a:pt x="3" y="63"/>
                    <a:pt x="3" y="52"/>
                    <a:pt x="4" y="42"/>
                  </a:cubicBezTo>
                  <a:cubicBezTo>
                    <a:pt x="5" y="33"/>
                    <a:pt x="6" y="25"/>
                    <a:pt x="7" y="16"/>
                  </a:cubicBezTo>
                  <a:cubicBezTo>
                    <a:pt x="8" y="12"/>
                    <a:pt x="9" y="9"/>
                    <a:pt x="11" y="6"/>
                  </a:cubicBezTo>
                  <a:cubicBezTo>
                    <a:pt x="14" y="2"/>
                    <a:pt x="19" y="0"/>
                    <a:pt x="24" y="1"/>
                  </a:cubicBezTo>
                  <a:cubicBezTo>
                    <a:pt x="29" y="2"/>
                    <a:pt x="32" y="6"/>
                    <a:pt x="35" y="10"/>
                  </a:cubicBezTo>
                  <a:cubicBezTo>
                    <a:pt x="38" y="14"/>
                    <a:pt x="40" y="18"/>
                    <a:pt x="40" y="23"/>
                  </a:cubicBezTo>
                  <a:cubicBezTo>
                    <a:pt x="42" y="34"/>
                    <a:pt x="43" y="45"/>
                    <a:pt x="44" y="57"/>
                  </a:cubicBezTo>
                  <a:cubicBezTo>
                    <a:pt x="44" y="64"/>
                    <a:pt x="45" y="72"/>
                    <a:pt x="44" y="79"/>
                  </a:cubicBezTo>
                  <a:cubicBezTo>
                    <a:pt x="44" y="89"/>
                    <a:pt x="44" y="98"/>
                    <a:pt x="43" y="107"/>
                  </a:cubicBezTo>
                  <a:cubicBezTo>
                    <a:pt x="43" y="117"/>
                    <a:pt x="43" y="127"/>
                    <a:pt x="43" y="137"/>
                  </a:cubicBezTo>
                  <a:cubicBezTo>
                    <a:pt x="44" y="143"/>
                    <a:pt x="45" y="148"/>
                    <a:pt x="45" y="154"/>
                  </a:cubicBezTo>
                  <a:cubicBezTo>
                    <a:pt x="46" y="160"/>
                    <a:pt x="44" y="167"/>
                    <a:pt x="40" y="172"/>
                  </a:cubicBezTo>
                  <a:cubicBezTo>
                    <a:pt x="34" y="181"/>
                    <a:pt x="34" y="191"/>
                    <a:pt x="37" y="201"/>
                  </a:cubicBezTo>
                  <a:cubicBezTo>
                    <a:pt x="40" y="213"/>
                    <a:pt x="47" y="224"/>
                    <a:pt x="54" y="233"/>
                  </a:cubicBezTo>
                  <a:cubicBezTo>
                    <a:pt x="59" y="240"/>
                    <a:pt x="65" y="247"/>
                    <a:pt x="72" y="253"/>
                  </a:cubicBezTo>
                  <a:cubicBezTo>
                    <a:pt x="77" y="257"/>
                    <a:pt x="82" y="261"/>
                    <a:pt x="88" y="264"/>
                  </a:cubicBezTo>
                  <a:cubicBezTo>
                    <a:pt x="87" y="262"/>
                    <a:pt x="86" y="260"/>
                    <a:pt x="84" y="259"/>
                  </a:cubicBezTo>
                  <a:cubicBezTo>
                    <a:pt x="77" y="252"/>
                    <a:pt x="71" y="246"/>
                    <a:pt x="65" y="239"/>
                  </a:cubicBezTo>
                  <a:cubicBezTo>
                    <a:pt x="57" y="228"/>
                    <a:pt x="50" y="217"/>
                    <a:pt x="45" y="204"/>
                  </a:cubicBezTo>
                  <a:cubicBezTo>
                    <a:pt x="44" y="199"/>
                    <a:pt x="43" y="193"/>
                    <a:pt x="44" y="188"/>
                  </a:cubicBezTo>
                  <a:cubicBezTo>
                    <a:pt x="44" y="180"/>
                    <a:pt x="49" y="176"/>
                    <a:pt x="57" y="176"/>
                  </a:cubicBezTo>
                  <a:cubicBezTo>
                    <a:pt x="61" y="175"/>
                    <a:pt x="65" y="176"/>
                    <a:pt x="68" y="178"/>
                  </a:cubicBezTo>
                  <a:cubicBezTo>
                    <a:pt x="75" y="181"/>
                    <a:pt x="81" y="185"/>
                    <a:pt x="86" y="190"/>
                  </a:cubicBezTo>
                  <a:cubicBezTo>
                    <a:pt x="94" y="197"/>
                    <a:pt x="100" y="206"/>
                    <a:pt x="107" y="214"/>
                  </a:cubicBezTo>
                  <a:cubicBezTo>
                    <a:pt x="113" y="222"/>
                    <a:pt x="120" y="231"/>
                    <a:pt x="127" y="239"/>
                  </a:cubicBezTo>
                  <a:cubicBezTo>
                    <a:pt x="139" y="252"/>
                    <a:pt x="152" y="263"/>
                    <a:pt x="166" y="273"/>
                  </a:cubicBezTo>
                  <a:cubicBezTo>
                    <a:pt x="176" y="279"/>
                    <a:pt x="187" y="284"/>
                    <a:pt x="199" y="289"/>
                  </a:cubicBezTo>
                  <a:cubicBezTo>
                    <a:pt x="205" y="291"/>
                    <a:pt x="212" y="294"/>
                    <a:pt x="218" y="297"/>
                  </a:cubicBezTo>
                  <a:cubicBezTo>
                    <a:pt x="233" y="304"/>
                    <a:pt x="243" y="315"/>
                    <a:pt x="248" y="331"/>
                  </a:cubicBezTo>
                  <a:cubicBezTo>
                    <a:pt x="251" y="340"/>
                    <a:pt x="252" y="348"/>
                    <a:pt x="253" y="357"/>
                  </a:cubicBezTo>
                  <a:cubicBezTo>
                    <a:pt x="254" y="362"/>
                    <a:pt x="255" y="368"/>
                    <a:pt x="256" y="374"/>
                  </a:cubicBezTo>
                  <a:cubicBezTo>
                    <a:pt x="258" y="384"/>
                    <a:pt x="262" y="393"/>
                    <a:pt x="267" y="401"/>
                  </a:cubicBezTo>
                  <a:cubicBezTo>
                    <a:pt x="271" y="406"/>
                    <a:pt x="274" y="411"/>
                    <a:pt x="277" y="416"/>
                  </a:cubicBezTo>
                  <a:cubicBezTo>
                    <a:pt x="278" y="418"/>
                    <a:pt x="279" y="420"/>
                    <a:pt x="280" y="421"/>
                  </a:cubicBezTo>
                  <a:cubicBezTo>
                    <a:pt x="283" y="426"/>
                    <a:pt x="282" y="430"/>
                    <a:pt x="280" y="435"/>
                  </a:cubicBezTo>
                  <a:cubicBezTo>
                    <a:pt x="272" y="447"/>
                    <a:pt x="262" y="458"/>
                    <a:pt x="249" y="465"/>
                  </a:cubicBezTo>
                  <a:cubicBezTo>
                    <a:pt x="242" y="468"/>
                    <a:pt x="235" y="471"/>
                    <a:pt x="227" y="472"/>
                  </a:cubicBezTo>
                  <a:cubicBezTo>
                    <a:pt x="226" y="472"/>
                    <a:pt x="225" y="472"/>
                    <a:pt x="224" y="473"/>
                  </a:cubicBezTo>
                  <a:cubicBezTo>
                    <a:pt x="217" y="473"/>
                    <a:pt x="211" y="473"/>
                    <a:pt x="204" y="473"/>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7">
              <a:extLst>
                <a:ext uri="{FF2B5EF4-FFF2-40B4-BE49-F238E27FC236}">
                  <a16:creationId xmlns:a16="http://schemas.microsoft.com/office/drawing/2014/main" id="{3C751064-3EFA-4D2E-9538-23C072961EEB}"/>
                </a:ext>
              </a:extLst>
            </p:cNvPr>
            <p:cNvSpPr>
              <a:spLocks/>
            </p:cNvSpPr>
            <p:nvPr/>
          </p:nvSpPr>
          <p:spPr bwMode="auto">
            <a:xfrm>
              <a:off x="7252545" y="4919167"/>
              <a:ext cx="637313" cy="544408"/>
            </a:xfrm>
            <a:custGeom>
              <a:avLst/>
              <a:gdLst>
                <a:gd name="T0" fmla="*/ 448 w 474"/>
                <a:gd name="T1" fmla="*/ 136 h 405"/>
                <a:gd name="T2" fmla="*/ 462 w 474"/>
                <a:gd name="T3" fmla="*/ 163 h 405"/>
                <a:gd name="T4" fmla="*/ 473 w 474"/>
                <a:gd name="T5" fmla="*/ 210 h 405"/>
                <a:gd name="T6" fmla="*/ 463 w 474"/>
                <a:gd name="T7" fmla="*/ 281 h 405"/>
                <a:gd name="T8" fmla="*/ 413 w 474"/>
                <a:gd name="T9" fmla="*/ 308 h 405"/>
                <a:gd name="T10" fmla="*/ 412 w 474"/>
                <a:gd name="T11" fmla="*/ 311 h 405"/>
                <a:gd name="T12" fmla="*/ 406 w 474"/>
                <a:gd name="T13" fmla="*/ 332 h 405"/>
                <a:gd name="T14" fmla="*/ 359 w 474"/>
                <a:gd name="T15" fmla="*/ 366 h 405"/>
                <a:gd name="T16" fmla="*/ 327 w 474"/>
                <a:gd name="T17" fmla="*/ 369 h 405"/>
                <a:gd name="T18" fmla="*/ 299 w 474"/>
                <a:gd name="T19" fmla="*/ 366 h 405"/>
                <a:gd name="T20" fmla="*/ 297 w 474"/>
                <a:gd name="T21" fmla="*/ 370 h 405"/>
                <a:gd name="T22" fmla="*/ 304 w 474"/>
                <a:gd name="T23" fmla="*/ 393 h 405"/>
                <a:gd name="T24" fmla="*/ 300 w 474"/>
                <a:gd name="T25" fmla="*/ 403 h 405"/>
                <a:gd name="T26" fmla="*/ 270 w 474"/>
                <a:gd name="T27" fmla="*/ 384 h 405"/>
                <a:gd name="T28" fmla="*/ 244 w 474"/>
                <a:gd name="T29" fmla="*/ 335 h 405"/>
                <a:gd name="T30" fmla="*/ 220 w 474"/>
                <a:gd name="T31" fmla="*/ 305 h 405"/>
                <a:gd name="T32" fmla="*/ 218 w 474"/>
                <a:gd name="T33" fmla="*/ 302 h 405"/>
                <a:gd name="T34" fmla="*/ 189 w 474"/>
                <a:gd name="T35" fmla="*/ 306 h 405"/>
                <a:gd name="T36" fmla="*/ 116 w 474"/>
                <a:gd name="T37" fmla="*/ 286 h 405"/>
                <a:gd name="T38" fmla="*/ 95 w 474"/>
                <a:gd name="T39" fmla="*/ 269 h 405"/>
                <a:gd name="T40" fmla="*/ 91 w 474"/>
                <a:gd name="T41" fmla="*/ 254 h 405"/>
                <a:gd name="T42" fmla="*/ 82 w 474"/>
                <a:gd name="T43" fmla="*/ 238 h 405"/>
                <a:gd name="T44" fmla="*/ 39 w 474"/>
                <a:gd name="T45" fmla="*/ 222 h 405"/>
                <a:gd name="T46" fmla="*/ 14 w 474"/>
                <a:gd name="T47" fmla="*/ 185 h 405"/>
                <a:gd name="T48" fmla="*/ 3 w 474"/>
                <a:gd name="T49" fmla="*/ 145 h 405"/>
                <a:gd name="T50" fmla="*/ 4 w 474"/>
                <a:gd name="T51" fmla="*/ 140 h 405"/>
                <a:gd name="T52" fmla="*/ 5 w 474"/>
                <a:gd name="T53" fmla="*/ 116 h 405"/>
                <a:gd name="T54" fmla="*/ 27 w 474"/>
                <a:gd name="T55" fmla="*/ 79 h 405"/>
                <a:gd name="T56" fmla="*/ 68 w 474"/>
                <a:gd name="T57" fmla="*/ 40 h 405"/>
                <a:gd name="T58" fmla="*/ 102 w 474"/>
                <a:gd name="T59" fmla="*/ 26 h 405"/>
                <a:gd name="T60" fmla="*/ 168 w 474"/>
                <a:gd name="T61" fmla="*/ 8 h 405"/>
                <a:gd name="T62" fmla="*/ 201 w 474"/>
                <a:gd name="T63" fmla="*/ 2 h 405"/>
                <a:gd name="T64" fmla="*/ 226 w 474"/>
                <a:gd name="T65" fmla="*/ 2 h 405"/>
                <a:gd name="T66" fmla="*/ 270 w 474"/>
                <a:gd name="T67" fmla="*/ 7 h 405"/>
                <a:gd name="T68" fmla="*/ 311 w 474"/>
                <a:gd name="T69" fmla="*/ 14 h 405"/>
                <a:gd name="T70" fmla="*/ 377 w 474"/>
                <a:gd name="T71" fmla="*/ 42 h 405"/>
                <a:gd name="T72" fmla="*/ 398 w 474"/>
                <a:gd name="T73" fmla="*/ 66 h 405"/>
                <a:gd name="T74" fmla="*/ 406 w 474"/>
                <a:gd name="T75" fmla="*/ 77 h 405"/>
                <a:gd name="T76" fmla="*/ 436 w 474"/>
                <a:gd name="T77" fmla="*/ 12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4" h="405">
                  <a:moveTo>
                    <a:pt x="436" y="125"/>
                  </a:moveTo>
                  <a:cubicBezTo>
                    <a:pt x="441" y="128"/>
                    <a:pt x="444" y="131"/>
                    <a:pt x="448" y="136"/>
                  </a:cubicBezTo>
                  <a:cubicBezTo>
                    <a:pt x="451" y="140"/>
                    <a:pt x="453" y="145"/>
                    <a:pt x="455" y="150"/>
                  </a:cubicBezTo>
                  <a:cubicBezTo>
                    <a:pt x="457" y="155"/>
                    <a:pt x="459" y="159"/>
                    <a:pt x="462" y="163"/>
                  </a:cubicBezTo>
                  <a:cubicBezTo>
                    <a:pt x="466" y="169"/>
                    <a:pt x="468" y="177"/>
                    <a:pt x="470" y="185"/>
                  </a:cubicBezTo>
                  <a:cubicBezTo>
                    <a:pt x="472" y="193"/>
                    <a:pt x="472" y="201"/>
                    <a:pt x="473" y="210"/>
                  </a:cubicBezTo>
                  <a:cubicBezTo>
                    <a:pt x="474" y="220"/>
                    <a:pt x="474" y="230"/>
                    <a:pt x="474" y="240"/>
                  </a:cubicBezTo>
                  <a:cubicBezTo>
                    <a:pt x="473" y="254"/>
                    <a:pt x="470" y="268"/>
                    <a:pt x="463" y="281"/>
                  </a:cubicBezTo>
                  <a:cubicBezTo>
                    <a:pt x="456" y="293"/>
                    <a:pt x="446" y="301"/>
                    <a:pt x="433" y="305"/>
                  </a:cubicBezTo>
                  <a:cubicBezTo>
                    <a:pt x="426" y="307"/>
                    <a:pt x="420" y="308"/>
                    <a:pt x="413" y="308"/>
                  </a:cubicBezTo>
                  <a:cubicBezTo>
                    <a:pt x="413" y="308"/>
                    <a:pt x="412" y="309"/>
                    <a:pt x="412" y="309"/>
                  </a:cubicBezTo>
                  <a:cubicBezTo>
                    <a:pt x="411" y="309"/>
                    <a:pt x="412" y="310"/>
                    <a:pt x="412" y="311"/>
                  </a:cubicBezTo>
                  <a:cubicBezTo>
                    <a:pt x="414" y="317"/>
                    <a:pt x="412" y="324"/>
                    <a:pt x="408" y="329"/>
                  </a:cubicBezTo>
                  <a:cubicBezTo>
                    <a:pt x="407" y="330"/>
                    <a:pt x="406" y="331"/>
                    <a:pt x="406" y="332"/>
                  </a:cubicBezTo>
                  <a:cubicBezTo>
                    <a:pt x="405" y="339"/>
                    <a:pt x="401" y="345"/>
                    <a:pt x="395" y="349"/>
                  </a:cubicBezTo>
                  <a:cubicBezTo>
                    <a:pt x="385" y="358"/>
                    <a:pt x="372" y="363"/>
                    <a:pt x="359" y="366"/>
                  </a:cubicBezTo>
                  <a:cubicBezTo>
                    <a:pt x="355" y="367"/>
                    <a:pt x="351" y="368"/>
                    <a:pt x="347" y="369"/>
                  </a:cubicBezTo>
                  <a:cubicBezTo>
                    <a:pt x="341" y="370"/>
                    <a:pt x="334" y="370"/>
                    <a:pt x="327" y="369"/>
                  </a:cubicBezTo>
                  <a:cubicBezTo>
                    <a:pt x="325" y="368"/>
                    <a:pt x="323" y="368"/>
                    <a:pt x="322" y="368"/>
                  </a:cubicBezTo>
                  <a:cubicBezTo>
                    <a:pt x="314" y="369"/>
                    <a:pt x="306" y="368"/>
                    <a:pt x="299" y="366"/>
                  </a:cubicBezTo>
                  <a:cubicBezTo>
                    <a:pt x="298" y="365"/>
                    <a:pt x="297" y="365"/>
                    <a:pt x="296" y="365"/>
                  </a:cubicBezTo>
                  <a:cubicBezTo>
                    <a:pt x="295" y="367"/>
                    <a:pt x="296" y="369"/>
                    <a:pt x="297" y="370"/>
                  </a:cubicBezTo>
                  <a:cubicBezTo>
                    <a:pt x="298" y="376"/>
                    <a:pt x="301" y="381"/>
                    <a:pt x="303" y="386"/>
                  </a:cubicBezTo>
                  <a:cubicBezTo>
                    <a:pt x="303" y="389"/>
                    <a:pt x="304" y="391"/>
                    <a:pt x="304" y="393"/>
                  </a:cubicBezTo>
                  <a:cubicBezTo>
                    <a:pt x="305" y="395"/>
                    <a:pt x="304" y="397"/>
                    <a:pt x="304" y="399"/>
                  </a:cubicBezTo>
                  <a:cubicBezTo>
                    <a:pt x="303" y="401"/>
                    <a:pt x="302" y="402"/>
                    <a:pt x="300" y="403"/>
                  </a:cubicBezTo>
                  <a:cubicBezTo>
                    <a:pt x="293" y="405"/>
                    <a:pt x="286" y="404"/>
                    <a:pt x="280" y="399"/>
                  </a:cubicBezTo>
                  <a:cubicBezTo>
                    <a:pt x="276" y="394"/>
                    <a:pt x="273" y="390"/>
                    <a:pt x="270" y="384"/>
                  </a:cubicBezTo>
                  <a:cubicBezTo>
                    <a:pt x="267" y="377"/>
                    <a:pt x="264" y="370"/>
                    <a:pt x="260" y="363"/>
                  </a:cubicBezTo>
                  <a:cubicBezTo>
                    <a:pt x="255" y="354"/>
                    <a:pt x="249" y="344"/>
                    <a:pt x="244" y="335"/>
                  </a:cubicBezTo>
                  <a:cubicBezTo>
                    <a:pt x="243" y="332"/>
                    <a:pt x="241" y="330"/>
                    <a:pt x="239" y="329"/>
                  </a:cubicBezTo>
                  <a:cubicBezTo>
                    <a:pt x="231" y="322"/>
                    <a:pt x="225" y="315"/>
                    <a:pt x="220" y="305"/>
                  </a:cubicBezTo>
                  <a:cubicBezTo>
                    <a:pt x="220" y="304"/>
                    <a:pt x="219" y="303"/>
                    <a:pt x="218" y="302"/>
                  </a:cubicBezTo>
                  <a:cubicBezTo>
                    <a:pt x="218" y="302"/>
                    <a:pt x="218" y="302"/>
                    <a:pt x="218" y="302"/>
                  </a:cubicBezTo>
                  <a:cubicBezTo>
                    <a:pt x="215" y="302"/>
                    <a:pt x="211" y="303"/>
                    <a:pt x="208" y="303"/>
                  </a:cubicBezTo>
                  <a:cubicBezTo>
                    <a:pt x="202" y="304"/>
                    <a:pt x="195" y="305"/>
                    <a:pt x="189" y="306"/>
                  </a:cubicBezTo>
                  <a:cubicBezTo>
                    <a:pt x="184" y="306"/>
                    <a:pt x="180" y="306"/>
                    <a:pt x="175" y="306"/>
                  </a:cubicBezTo>
                  <a:cubicBezTo>
                    <a:pt x="153" y="306"/>
                    <a:pt x="134" y="300"/>
                    <a:pt x="116" y="286"/>
                  </a:cubicBezTo>
                  <a:cubicBezTo>
                    <a:pt x="112" y="283"/>
                    <a:pt x="108" y="280"/>
                    <a:pt x="103" y="277"/>
                  </a:cubicBezTo>
                  <a:cubicBezTo>
                    <a:pt x="100" y="275"/>
                    <a:pt x="97" y="272"/>
                    <a:pt x="95" y="269"/>
                  </a:cubicBezTo>
                  <a:cubicBezTo>
                    <a:pt x="92" y="266"/>
                    <a:pt x="91" y="262"/>
                    <a:pt x="92" y="258"/>
                  </a:cubicBezTo>
                  <a:cubicBezTo>
                    <a:pt x="92" y="257"/>
                    <a:pt x="91" y="255"/>
                    <a:pt x="91" y="254"/>
                  </a:cubicBezTo>
                  <a:cubicBezTo>
                    <a:pt x="91" y="250"/>
                    <a:pt x="89" y="248"/>
                    <a:pt x="87" y="246"/>
                  </a:cubicBezTo>
                  <a:cubicBezTo>
                    <a:pt x="85" y="244"/>
                    <a:pt x="84" y="241"/>
                    <a:pt x="82" y="238"/>
                  </a:cubicBezTo>
                  <a:cubicBezTo>
                    <a:pt x="77" y="237"/>
                    <a:pt x="73" y="236"/>
                    <a:pt x="68" y="235"/>
                  </a:cubicBezTo>
                  <a:cubicBezTo>
                    <a:pt x="58" y="232"/>
                    <a:pt x="48" y="228"/>
                    <a:pt x="39" y="222"/>
                  </a:cubicBezTo>
                  <a:cubicBezTo>
                    <a:pt x="29" y="215"/>
                    <a:pt x="22" y="206"/>
                    <a:pt x="19" y="194"/>
                  </a:cubicBezTo>
                  <a:cubicBezTo>
                    <a:pt x="18" y="191"/>
                    <a:pt x="16" y="188"/>
                    <a:pt x="14" y="185"/>
                  </a:cubicBezTo>
                  <a:cubicBezTo>
                    <a:pt x="8" y="178"/>
                    <a:pt x="3" y="169"/>
                    <a:pt x="1" y="159"/>
                  </a:cubicBezTo>
                  <a:cubicBezTo>
                    <a:pt x="0" y="154"/>
                    <a:pt x="1" y="150"/>
                    <a:pt x="3" y="145"/>
                  </a:cubicBezTo>
                  <a:cubicBezTo>
                    <a:pt x="3" y="144"/>
                    <a:pt x="4" y="143"/>
                    <a:pt x="4" y="141"/>
                  </a:cubicBezTo>
                  <a:cubicBezTo>
                    <a:pt x="4" y="141"/>
                    <a:pt x="4" y="140"/>
                    <a:pt x="4" y="140"/>
                  </a:cubicBezTo>
                  <a:cubicBezTo>
                    <a:pt x="0" y="136"/>
                    <a:pt x="1" y="131"/>
                    <a:pt x="2" y="126"/>
                  </a:cubicBezTo>
                  <a:cubicBezTo>
                    <a:pt x="2" y="122"/>
                    <a:pt x="4" y="119"/>
                    <a:pt x="5" y="116"/>
                  </a:cubicBezTo>
                  <a:cubicBezTo>
                    <a:pt x="9" y="110"/>
                    <a:pt x="11" y="103"/>
                    <a:pt x="14" y="97"/>
                  </a:cubicBezTo>
                  <a:cubicBezTo>
                    <a:pt x="17" y="90"/>
                    <a:pt x="21" y="84"/>
                    <a:pt x="27" y="79"/>
                  </a:cubicBezTo>
                  <a:cubicBezTo>
                    <a:pt x="36" y="72"/>
                    <a:pt x="44" y="64"/>
                    <a:pt x="51" y="56"/>
                  </a:cubicBezTo>
                  <a:cubicBezTo>
                    <a:pt x="57" y="50"/>
                    <a:pt x="62" y="45"/>
                    <a:pt x="68" y="40"/>
                  </a:cubicBezTo>
                  <a:cubicBezTo>
                    <a:pt x="75" y="36"/>
                    <a:pt x="81" y="32"/>
                    <a:pt x="89" y="31"/>
                  </a:cubicBezTo>
                  <a:cubicBezTo>
                    <a:pt x="94" y="31"/>
                    <a:pt x="98" y="29"/>
                    <a:pt x="102" y="26"/>
                  </a:cubicBezTo>
                  <a:cubicBezTo>
                    <a:pt x="114" y="16"/>
                    <a:pt x="127" y="11"/>
                    <a:pt x="142" y="9"/>
                  </a:cubicBezTo>
                  <a:cubicBezTo>
                    <a:pt x="151" y="7"/>
                    <a:pt x="160" y="7"/>
                    <a:pt x="168" y="8"/>
                  </a:cubicBezTo>
                  <a:cubicBezTo>
                    <a:pt x="170" y="8"/>
                    <a:pt x="170" y="8"/>
                    <a:pt x="171" y="8"/>
                  </a:cubicBezTo>
                  <a:cubicBezTo>
                    <a:pt x="181" y="4"/>
                    <a:pt x="191" y="2"/>
                    <a:pt x="201" y="2"/>
                  </a:cubicBezTo>
                  <a:cubicBezTo>
                    <a:pt x="207" y="2"/>
                    <a:pt x="212" y="2"/>
                    <a:pt x="217" y="3"/>
                  </a:cubicBezTo>
                  <a:cubicBezTo>
                    <a:pt x="220" y="4"/>
                    <a:pt x="223" y="3"/>
                    <a:pt x="226" y="2"/>
                  </a:cubicBezTo>
                  <a:cubicBezTo>
                    <a:pt x="233" y="1"/>
                    <a:pt x="240" y="0"/>
                    <a:pt x="247" y="1"/>
                  </a:cubicBezTo>
                  <a:cubicBezTo>
                    <a:pt x="255" y="1"/>
                    <a:pt x="263" y="3"/>
                    <a:pt x="270" y="7"/>
                  </a:cubicBezTo>
                  <a:cubicBezTo>
                    <a:pt x="274" y="8"/>
                    <a:pt x="277" y="9"/>
                    <a:pt x="281" y="9"/>
                  </a:cubicBezTo>
                  <a:cubicBezTo>
                    <a:pt x="291" y="9"/>
                    <a:pt x="301" y="10"/>
                    <a:pt x="311" y="14"/>
                  </a:cubicBezTo>
                  <a:cubicBezTo>
                    <a:pt x="320" y="17"/>
                    <a:pt x="328" y="19"/>
                    <a:pt x="337" y="22"/>
                  </a:cubicBezTo>
                  <a:cubicBezTo>
                    <a:pt x="351" y="26"/>
                    <a:pt x="365" y="33"/>
                    <a:pt x="377" y="42"/>
                  </a:cubicBezTo>
                  <a:cubicBezTo>
                    <a:pt x="380" y="45"/>
                    <a:pt x="384" y="49"/>
                    <a:pt x="387" y="53"/>
                  </a:cubicBezTo>
                  <a:cubicBezTo>
                    <a:pt x="390" y="57"/>
                    <a:pt x="394" y="61"/>
                    <a:pt x="398" y="66"/>
                  </a:cubicBezTo>
                  <a:cubicBezTo>
                    <a:pt x="400" y="68"/>
                    <a:pt x="401" y="71"/>
                    <a:pt x="402" y="74"/>
                  </a:cubicBezTo>
                  <a:cubicBezTo>
                    <a:pt x="403" y="76"/>
                    <a:pt x="404" y="77"/>
                    <a:pt x="406" y="77"/>
                  </a:cubicBezTo>
                  <a:cubicBezTo>
                    <a:pt x="417" y="84"/>
                    <a:pt x="425" y="92"/>
                    <a:pt x="431" y="104"/>
                  </a:cubicBezTo>
                  <a:cubicBezTo>
                    <a:pt x="434" y="110"/>
                    <a:pt x="435" y="117"/>
                    <a:pt x="436"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7" name="Freeform 8">
              <a:extLst>
                <a:ext uri="{FF2B5EF4-FFF2-40B4-BE49-F238E27FC236}">
                  <a16:creationId xmlns:a16="http://schemas.microsoft.com/office/drawing/2014/main" id="{A6935EFC-940F-493E-9E99-52B58CF17176}"/>
                </a:ext>
              </a:extLst>
            </p:cNvPr>
            <p:cNvSpPr>
              <a:spLocks/>
            </p:cNvSpPr>
            <p:nvPr/>
          </p:nvSpPr>
          <p:spPr bwMode="auto">
            <a:xfrm>
              <a:off x="7170969" y="5111211"/>
              <a:ext cx="41355" cy="169384"/>
            </a:xfrm>
            <a:custGeom>
              <a:avLst/>
              <a:gdLst>
                <a:gd name="T0" fmla="*/ 31 w 31"/>
                <a:gd name="T1" fmla="*/ 32 h 126"/>
                <a:gd name="T2" fmla="*/ 28 w 31"/>
                <a:gd name="T3" fmla="*/ 48 h 126"/>
                <a:gd name="T4" fmla="*/ 12 w 31"/>
                <a:gd name="T5" fmla="*/ 117 h 126"/>
                <a:gd name="T6" fmla="*/ 12 w 31"/>
                <a:gd name="T7" fmla="*/ 120 h 126"/>
                <a:gd name="T8" fmla="*/ 8 w 31"/>
                <a:gd name="T9" fmla="*/ 124 h 126"/>
                <a:gd name="T10" fmla="*/ 1 w 31"/>
                <a:gd name="T11" fmla="*/ 122 h 126"/>
                <a:gd name="T12" fmla="*/ 0 w 31"/>
                <a:gd name="T13" fmla="*/ 108 h 126"/>
                <a:gd name="T14" fmla="*/ 0 w 31"/>
                <a:gd name="T15" fmla="*/ 94 h 126"/>
                <a:gd name="T16" fmla="*/ 0 w 31"/>
                <a:gd name="T17" fmla="*/ 86 h 126"/>
                <a:gd name="T18" fmla="*/ 0 w 31"/>
                <a:gd name="T19" fmla="*/ 15 h 126"/>
                <a:gd name="T20" fmla="*/ 2 w 31"/>
                <a:gd name="T21" fmla="*/ 6 h 126"/>
                <a:gd name="T22" fmla="*/ 13 w 31"/>
                <a:gd name="T23" fmla="*/ 2 h 126"/>
                <a:gd name="T24" fmla="*/ 26 w 31"/>
                <a:gd name="T25" fmla="*/ 12 h 126"/>
                <a:gd name="T26" fmla="*/ 31 w 31"/>
                <a:gd name="T2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6">
                  <a:moveTo>
                    <a:pt x="31" y="32"/>
                  </a:moveTo>
                  <a:cubicBezTo>
                    <a:pt x="31" y="37"/>
                    <a:pt x="30" y="43"/>
                    <a:pt x="28" y="48"/>
                  </a:cubicBezTo>
                  <a:cubicBezTo>
                    <a:pt x="23" y="71"/>
                    <a:pt x="18" y="94"/>
                    <a:pt x="12" y="117"/>
                  </a:cubicBezTo>
                  <a:cubicBezTo>
                    <a:pt x="12" y="118"/>
                    <a:pt x="12" y="119"/>
                    <a:pt x="12" y="120"/>
                  </a:cubicBezTo>
                  <a:cubicBezTo>
                    <a:pt x="11" y="122"/>
                    <a:pt x="10" y="123"/>
                    <a:pt x="8" y="124"/>
                  </a:cubicBezTo>
                  <a:cubicBezTo>
                    <a:pt x="5" y="126"/>
                    <a:pt x="2" y="125"/>
                    <a:pt x="1" y="122"/>
                  </a:cubicBezTo>
                  <a:cubicBezTo>
                    <a:pt x="0" y="117"/>
                    <a:pt x="0" y="113"/>
                    <a:pt x="0" y="108"/>
                  </a:cubicBezTo>
                  <a:cubicBezTo>
                    <a:pt x="1" y="104"/>
                    <a:pt x="1" y="99"/>
                    <a:pt x="0" y="94"/>
                  </a:cubicBezTo>
                  <a:cubicBezTo>
                    <a:pt x="0" y="91"/>
                    <a:pt x="0" y="89"/>
                    <a:pt x="0" y="86"/>
                  </a:cubicBezTo>
                  <a:cubicBezTo>
                    <a:pt x="0" y="62"/>
                    <a:pt x="0" y="39"/>
                    <a:pt x="0" y="15"/>
                  </a:cubicBezTo>
                  <a:cubicBezTo>
                    <a:pt x="0" y="12"/>
                    <a:pt x="0" y="9"/>
                    <a:pt x="2" y="6"/>
                  </a:cubicBezTo>
                  <a:cubicBezTo>
                    <a:pt x="4" y="1"/>
                    <a:pt x="8" y="0"/>
                    <a:pt x="13" y="2"/>
                  </a:cubicBezTo>
                  <a:cubicBezTo>
                    <a:pt x="19" y="3"/>
                    <a:pt x="23" y="7"/>
                    <a:pt x="26" y="12"/>
                  </a:cubicBezTo>
                  <a:cubicBezTo>
                    <a:pt x="29" y="18"/>
                    <a:pt x="31" y="24"/>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8" name="Freeform 9">
              <a:extLst>
                <a:ext uri="{FF2B5EF4-FFF2-40B4-BE49-F238E27FC236}">
                  <a16:creationId xmlns:a16="http://schemas.microsoft.com/office/drawing/2014/main" id="{90ADCFD1-7FD4-4CC6-A89E-CF02894BFC19}"/>
                </a:ext>
              </a:extLst>
            </p:cNvPr>
            <p:cNvSpPr>
              <a:spLocks/>
            </p:cNvSpPr>
            <p:nvPr/>
          </p:nvSpPr>
          <p:spPr bwMode="auto">
            <a:xfrm>
              <a:off x="7963503" y="5111211"/>
              <a:ext cx="44753" cy="169384"/>
            </a:xfrm>
            <a:custGeom>
              <a:avLst/>
              <a:gdLst>
                <a:gd name="T0" fmla="*/ 32 w 33"/>
                <a:gd name="T1" fmla="*/ 52 h 126"/>
                <a:gd name="T2" fmla="*/ 32 w 33"/>
                <a:gd name="T3" fmla="*/ 86 h 126"/>
                <a:gd name="T4" fmla="*/ 32 w 33"/>
                <a:gd name="T5" fmla="*/ 99 h 126"/>
                <a:gd name="T6" fmla="*/ 32 w 33"/>
                <a:gd name="T7" fmla="*/ 109 h 126"/>
                <a:gd name="T8" fmla="*/ 31 w 33"/>
                <a:gd name="T9" fmla="*/ 121 h 126"/>
                <a:gd name="T10" fmla="*/ 24 w 33"/>
                <a:gd name="T11" fmla="*/ 124 h 126"/>
                <a:gd name="T12" fmla="*/ 20 w 33"/>
                <a:gd name="T13" fmla="*/ 117 h 126"/>
                <a:gd name="T14" fmla="*/ 16 w 33"/>
                <a:gd name="T15" fmla="*/ 98 h 126"/>
                <a:gd name="T16" fmla="*/ 2 w 33"/>
                <a:gd name="T17" fmla="*/ 38 h 126"/>
                <a:gd name="T18" fmla="*/ 10 w 33"/>
                <a:gd name="T19" fmla="*/ 7 h 126"/>
                <a:gd name="T20" fmla="*/ 20 w 33"/>
                <a:gd name="T21" fmla="*/ 1 h 126"/>
                <a:gd name="T22" fmla="*/ 30 w 33"/>
                <a:gd name="T23" fmla="*/ 5 h 126"/>
                <a:gd name="T24" fmla="*/ 32 w 33"/>
                <a:gd name="T25" fmla="*/ 15 h 126"/>
                <a:gd name="T26" fmla="*/ 32 w 33"/>
                <a:gd name="T27" fmla="*/ 52 h 126"/>
                <a:gd name="T28" fmla="*/ 32 w 33"/>
                <a:gd name="T2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26">
                  <a:moveTo>
                    <a:pt x="32" y="52"/>
                  </a:moveTo>
                  <a:cubicBezTo>
                    <a:pt x="32" y="64"/>
                    <a:pt x="32" y="75"/>
                    <a:pt x="32" y="86"/>
                  </a:cubicBezTo>
                  <a:cubicBezTo>
                    <a:pt x="32" y="91"/>
                    <a:pt x="31" y="95"/>
                    <a:pt x="32" y="99"/>
                  </a:cubicBezTo>
                  <a:cubicBezTo>
                    <a:pt x="32" y="102"/>
                    <a:pt x="32" y="106"/>
                    <a:pt x="32" y="109"/>
                  </a:cubicBezTo>
                  <a:cubicBezTo>
                    <a:pt x="33" y="113"/>
                    <a:pt x="32" y="117"/>
                    <a:pt x="31" y="121"/>
                  </a:cubicBezTo>
                  <a:cubicBezTo>
                    <a:pt x="30" y="125"/>
                    <a:pt x="27" y="126"/>
                    <a:pt x="24" y="124"/>
                  </a:cubicBezTo>
                  <a:cubicBezTo>
                    <a:pt x="21" y="122"/>
                    <a:pt x="21" y="120"/>
                    <a:pt x="20" y="117"/>
                  </a:cubicBezTo>
                  <a:cubicBezTo>
                    <a:pt x="19" y="111"/>
                    <a:pt x="17" y="104"/>
                    <a:pt x="16" y="98"/>
                  </a:cubicBezTo>
                  <a:cubicBezTo>
                    <a:pt x="11" y="78"/>
                    <a:pt x="6" y="58"/>
                    <a:pt x="2" y="38"/>
                  </a:cubicBezTo>
                  <a:cubicBezTo>
                    <a:pt x="0" y="27"/>
                    <a:pt x="2" y="16"/>
                    <a:pt x="10" y="7"/>
                  </a:cubicBezTo>
                  <a:cubicBezTo>
                    <a:pt x="13" y="5"/>
                    <a:pt x="16" y="2"/>
                    <a:pt x="20" y="1"/>
                  </a:cubicBezTo>
                  <a:cubicBezTo>
                    <a:pt x="24" y="0"/>
                    <a:pt x="28" y="1"/>
                    <a:pt x="30" y="5"/>
                  </a:cubicBezTo>
                  <a:cubicBezTo>
                    <a:pt x="32" y="8"/>
                    <a:pt x="32" y="12"/>
                    <a:pt x="32" y="15"/>
                  </a:cubicBezTo>
                  <a:cubicBezTo>
                    <a:pt x="32" y="27"/>
                    <a:pt x="32" y="40"/>
                    <a:pt x="32" y="52"/>
                  </a:cubicBezTo>
                  <a:cubicBezTo>
                    <a:pt x="32" y="52"/>
                    <a:pt x="32" y="52"/>
                    <a:pt x="32"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9" name="Freeform 10">
              <a:extLst>
                <a:ext uri="{FF2B5EF4-FFF2-40B4-BE49-F238E27FC236}">
                  <a16:creationId xmlns:a16="http://schemas.microsoft.com/office/drawing/2014/main" id="{52C6940F-2064-42E0-BD3C-090A8C2EA4AB}"/>
                </a:ext>
              </a:extLst>
            </p:cNvPr>
            <p:cNvSpPr>
              <a:spLocks/>
            </p:cNvSpPr>
            <p:nvPr/>
          </p:nvSpPr>
          <p:spPr bwMode="auto">
            <a:xfrm>
              <a:off x="7928947" y="5159930"/>
              <a:ext cx="54951" cy="134261"/>
            </a:xfrm>
            <a:custGeom>
              <a:avLst/>
              <a:gdLst>
                <a:gd name="T0" fmla="*/ 41 w 41"/>
                <a:gd name="T1" fmla="*/ 86 h 100"/>
                <a:gd name="T2" fmla="*/ 33 w 41"/>
                <a:gd name="T3" fmla="*/ 98 h 100"/>
                <a:gd name="T4" fmla="*/ 26 w 41"/>
                <a:gd name="T5" fmla="*/ 96 h 100"/>
                <a:gd name="T6" fmla="*/ 23 w 41"/>
                <a:gd name="T7" fmla="*/ 90 h 100"/>
                <a:gd name="T8" fmla="*/ 15 w 41"/>
                <a:gd name="T9" fmla="*/ 71 h 100"/>
                <a:gd name="T10" fmla="*/ 2 w 41"/>
                <a:gd name="T11" fmla="*/ 31 h 100"/>
                <a:gd name="T12" fmla="*/ 4 w 41"/>
                <a:gd name="T13" fmla="*/ 7 h 100"/>
                <a:gd name="T14" fmla="*/ 10 w 41"/>
                <a:gd name="T15" fmla="*/ 1 h 100"/>
                <a:gd name="T16" fmla="*/ 18 w 41"/>
                <a:gd name="T17" fmla="*/ 2 h 100"/>
                <a:gd name="T18" fmla="*/ 22 w 41"/>
                <a:gd name="T19" fmla="*/ 10 h 100"/>
                <a:gd name="T20" fmla="*/ 30 w 41"/>
                <a:gd name="T21" fmla="*/ 39 h 100"/>
                <a:gd name="T22" fmla="*/ 40 w 41"/>
                <a:gd name="T23" fmla="*/ 82 h 100"/>
                <a:gd name="T24" fmla="*/ 41 w 41"/>
                <a:gd name="T25"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00">
                  <a:moveTo>
                    <a:pt x="41" y="86"/>
                  </a:moveTo>
                  <a:cubicBezTo>
                    <a:pt x="41" y="91"/>
                    <a:pt x="38" y="95"/>
                    <a:pt x="33" y="98"/>
                  </a:cubicBezTo>
                  <a:cubicBezTo>
                    <a:pt x="31" y="100"/>
                    <a:pt x="28" y="99"/>
                    <a:pt x="26" y="96"/>
                  </a:cubicBezTo>
                  <a:cubicBezTo>
                    <a:pt x="25" y="95"/>
                    <a:pt x="23" y="92"/>
                    <a:pt x="23" y="90"/>
                  </a:cubicBezTo>
                  <a:cubicBezTo>
                    <a:pt x="20" y="84"/>
                    <a:pt x="17" y="78"/>
                    <a:pt x="15" y="71"/>
                  </a:cubicBezTo>
                  <a:cubicBezTo>
                    <a:pt x="10" y="58"/>
                    <a:pt x="6" y="44"/>
                    <a:pt x="2" y="31"/>
                  </a:cubicBezTo>
                  <a:cubicBezTo>
                    <a:pt x="0" y="23"/>
                    <a:pt x="0" y="15"/>
                    <a:pt x="4" y="7"/>
                  </a:cubicBezTo>
                  <a:cubicBezTo>
                    <a:pt x="5" y="5"/>
                    <a:pt x="7" y="2"/>
                    <a:pt x="10" y="1"/>
                  </a:cubicBezTo>
                  <a:cubicBezTo>
                    <a:pt x="13" y="0"/>
                    <a:pt x="15" y="0"/>
                    <a:pt x="18" y="2"/>
                  </a:cubicBezTo>
                  <a:cubicBezTo>
                    <a:pt x="20" y="4"/>
                    <a:pt x="21" y="7"/>
                    <a:pt x="22" y="10"/>
                  </a:cubicBezTo>
                  <a:cubicBezTo>
                    <a:pt x="25" y="20"/>
                    <a:pt x="28" y="29"/>
                    <a:pt x="30" y="39"/>
                  </a:cubicBezTo>
                  <a:cubicBezTo>
                    <a:pt x="34" y="53"/>
                    <a:pt x="37" y="67"/>
                    <a:pt x="40" y="82"/>
                  </a:cubicBezTo>
                  <a:cubicBezTo>
                    <a:pt x="41" y="83"/>
                    <a:pt x="41" y="84"/>
                    <a:pt x="41"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0" name="Freeform 11">
              <a:extLst>
                <a:ext uri="{FF2B5EF4-FFF2-40B4-BE49-F238E27FC236}">
                  <a16:creationId xmlns:a16="http://schemas.microsoft.com/office/drawing/2014/main" id="{3ED6D707-3759-4C94-A7B6-8EC778E64D03}"/>
                </a:ext>
              </a:extLst>
            </p:cNvPr>
            <p:cNvSpPr>
              <a:spLocks/>
            </p:cNvSpPr>
            <p:nvPr/>
          </p:nvSpPr>
          <p:spPr bwMode="auto">
            <a:xfrm>
              <a:off x="7193629" y="5159930"/>
              <a:ext cx="54951" cy="134261"/>
            </a:xfrm>
            <a:custGeom>
              <a:avLst/>
              <a:gdLst>
                <a:gd name="T0" fmla="*/ 41 w 41"/>
                <a:gd name="T1" fmla="*/ 21 h 100"/>
                <a:gd name="T2" fmla="*/ 38 w 41"/>
                <a:gd name="T3" fmla="*/ 36 h 100"/>
                <a:gd name="T4" fmla="*/ 21 w 41"/>
                <a:gd name="T5" fmla="*/ 84 h 100"/>
                <a:gd name="T6" fmla="*/ 16 w 41"/>
                <a:gd name="T7" fmla="*/ 96 h 100"/>
                <a:gd name="T8" fmla="*/ 6 w 41"/>
                <a:gd name="T9" fmla="*/ 97 h 100"/>
                <a:gd name="T10" fmla="*/ 1 w 41"/>
                <a:gd name="T11" fmla="*/ 81 h 100"/>
                <a:gd name="T12" fmla="*/ 15 w 41"/>
                <a:gd name="T13" fmla="*/ 22 h 100"/>
                <a:gd name="T14" fmla="*/ 19 w 41"/>
                <a:gd name="T15" fmla="*/ 10 h 100"/>
                <a:gd name="T16" fmla="*/ 24 w 41"/>
                <a:gd name="T17" fmla="*/ 2 h 100"/>
                <a:gd name="T18" fmla="*/ 31 w 41"/>
                <a:gd name="T19" fmla="*/ 1 h 100"/>
                <a:gd name="T20" fmla="*/ 37 w 41"/>
                <a:gd name="T21" fmla="*/ 7 h 100"/>
                <a:gd name="T22" fmla="*/ 41 w 41"/>
                <a:gd name="T2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0">
                  <a:moveTo>
                    <a:pt x="41" y="21"/>
                  </a:moveTo>
                  <a:cubicBezTo>
                    <a:pt x="41" y="26"/>
                    <a:pt x="39" y="31"/>
                    <a:pt x="38" y="36"/>
                  </a:cubicBezTo>
                  <a:cubicBezTo>
                    <a:pt x="33" y="52"/>
                    <a:pt x="27" y="68"/>
                    <a:pt x="21" y="84"/>
                  </a:cubicBezTo>
                  <a:cubicBezTo>
                    <a:pt x="20" y="88"/>
                    <a:pt x="18" y="92"/>
                    <a:pt x="16" y="96"/>
                  </a:cubicBezTo>
                  <a:cubicBezTo>
                    <a:pt x="13" y="99"/>
                    <a:pt x="10" y="100"/>
                    <a:pt x="6" y="97"/>
                  </a:cubicBezTo>
                  <a:cubicBezTo>
                    <a:pt x="1" y="93"/>
                    <a:pt x="0" y="88"/>
                    <a:pt x="1" y="81"/>
                  </a:cubicBezTo>
                  <a:cubicBezTo>
                    <a:pt x="5" y="61"/>
                    <a:pt x="10" y="41"/>
                    <a:pt x="15" y="22"/>
                  </a:cubicBezTo>
                  <a:cubicBezTo>
                    <a:pt x="17" y="18"/>
                    <a:pt x="18" y="14"/>
                    <a:pt x="19" y="10"/>
                  </a:cubicBezTo>
                  <a:cubicBezTo>
                    <a:pt x="20" y="7"/>
                    <a:pt x="21" y="4"/>
                    <a:pt x="24" y="2"/>
                  </a:cubicBezTo>
                  <a:cubicBezTo>
                    <a:pt x="26" y="0"/>
                    <a:pt x="28" y="0"/>
                    <a:pt x="31" y="1"/>
                  </a:cubicBezTo>
                  <a:cubicBezTo>
                    <a:pt x="34" y="2"/>
                    <a:pt x="36" y="4"/>
                    <a:pt x="37" y="7"/>
                  </a:cubicBezTo>
                  <a:cubicBezTo>
                    <a:pt x="40" y="11"/>
                    <a:pt x="41" y="16"/>
                    <a:pt x="41"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1" name="Freeform 12">
              <a:extLst>
                <a:ext uri="{FF2B5EF4-FFF2-40B4-BE49-F238E27FC236}">
                  <a16:creationId xmlns:a16="http://schemas.microsoft.com/office/drawing/2014/main" id="{D3212847-EAB6-4ADF-AAA4-E2A9BF2F0C76}"/>
                </a:ext>
              </a:extLst>
            </p:cNvPr>
            <p:cNvSpPr>
              <a:spLocks/>
            </p:cNvSpPr>
            <p:nvPr/>
          </p:nvSpPr>
          <p:spPr bwMode="auto">
            <a:xfrm>
              <a:off x="7220821" y="5210915"/>
              <a:ext cx="52118" cy="106502"/>
            </a:xfrm>
            <a:custGeom>
              <a:avLst/>
              <a:gdLst>
                <a:gd name="T0" fmla="*/ 39 w 39"/>
                <a:gd name="T1" fmla="*/ 14 h 79"/>
                <a:gd name="T2" fmla="*/ 34 w 39"/>
                <a:gd name="T3" fmla="*/ 33 h 79"/>
                <a:gd name="T4" fmla="*/ 18 w 39"/>
                <a:gd name="T5" fmla="*/ 62 h 79"/>
                <a:gd name="T6" fmla="*/ 12 w 39"/>
                <a:gd name="T7" fmla="*/ 73 h 79"/>
                <a:gd name="T8" fmla="*/ 3 w 39"/>
                <a:gd name="T9" fmla="*/ 74 h 79"/>
                <a:gd name="T10" fmla="*/ 0 w 39"/>
                <a:gd name="T11" fmla="*/ 63 h 79"/>
                <a:gd name="T12" fmla="*/ 10 w 39"/>
                <a:gd name="T13" fmla="*/ 30 h 79"/>
                <a:gd name="T14" fmla="*/ 19 w 39"/>
                <a:gd name="T15" fmla="*/ 12 h 79"/>
                <a:gd name="T16" fmla="*/ 23 w 39"/>
                <a:gd name="T17" fmla="*/ 5 h 79"/>
                <a:gd name="T18" fmla="*/ 36 w 39"/>
                <a:gd name="T19" fmla="*/ 5 h 79"/>
                <a:gd name="T20" fmla="*/ 39 w 39"/>
                <a:gd name="T2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9">
                  <a:moveTo>
                    <a:pt x="39" y="14"/>
                  </a:moveTo>
                  <a:cubicBezTo>
                    <a:pt x="38" y="21"/>
                    <a:pt x="36" y="27"/>
                    <a:pt x="34" y="33"/>
                  </a:cubicBezTo>
                  <a:cubicBezTo>
                    <a:pt x="29" y="43"/>
                    <a:pt x="23" y="53"/>
                    <a:pt x="18" y="62"/>
                  </a:cubicBezTo>
                  <a:cubicBezTo>
                    <a:pt x="16" y="66"/>
                    <a:pt x="14" y="69"/>
                    <a:pt x="12" y="73"/>
                  </a:cubicBezTo>
                  <a:cubicBezTo>
                    <a:pt x="10" y="79"/>
                    <a:pt x="5" y="77"/>
                    <a:pt x="3" y="74"/>
                  </a:cubicBezTo>
                  <a:cubicBezTo>
                    <a:pt x="0" y="71"/>
                    <a:pt x="0" y="67"/>
                    <a:pt x="0" y="63"/>
                  </a:cubicBezTo>
                  <a:cubicBezTo>
                    <a:pt x="1" y="51"/>
                    <a:pt x="5" y="41"/>
                    <a:pt x="10" y="30"/>
                  </a:cubicBezTo>
                  <a:cubicBezTo>
                    <a:pt x="13" y="24"/>
                    <a:pt x="16" y="18"/>
                    <a:pt x="19" y="12"/>
                  </a:cubicBezTo>
                  <a:cubicBezTo>
                    <a:pt x="20" y="9"/>
                    <a:pt x="22" y="7"/>
                    <a:pt x="23" y="5"/>
                  </a:cubicBezTo>
                  <a:cubicBezTo>
                    <a:pt x="27" y="0"/>
                    <a:pt x="33" y="0"/>
                    <a:pt x="36" y="5"/>
                  </a:cubicBezTo>
                  <a:cubicBezTo>
                    <a:pt x="38" y="8"/>
                    <a:pt x="39" y="11"/>
                    <a:pt x="3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13">
              <a:extLst>
                <a:ext uri="{FF2B5EF4-FFF2-40B4-BE49-F238E27FC236}">
                  <a16:creationId xmlns:a16="http://schemas.microsoft.com/office/drawing/2014/main" id="{4784D544-402C-415E-8096-17F3692F02A3}"/>
                </a:ext>
              </a:extLst>
            </p:cNvPr>
            <p:cNvSpPr>
              <a:spLocks/>
            </p:cNvSpPr>
            <p:nvPr/>
          </p:nvSpPr>
          <p:spPr bwMode="auto">
            <a:xfrm>
              <a:off x="7904588" y="5212048"/>
              <a:ext cx="52685" cy="103670"/>
            </a:xfrm>
            <a:custGeom>
              <a:avLst/>
              <a:gdLst>
                <a:gd name="T0" fmla="*/ 10 w 39"/>
                <a:gd name="T1" fmla="*/ 0 h 77"/>
                <a:gd name="T2" fmla="*/ 16 w 39"/>
                <a:gd name="T3" fmla="*/ 3 h 77"/>
                <a:gd name="T4" fmla="*/ 19 w 39"/>
                <a:gd name="T5" fmla="*/ 9 h 77"/>
                <a:gd name="T6" fmla="*/ 35 w 39"/>
                <a:gd name="T7" fmla="*/ 44 h 77"/>
                <a:gd name="T8" fmla="*/ 39 w 39"/>
                <a:gd name="T9" fmla="*/ 63 h 77"/>
                <a:gd name="T10" fmla="*/ 38 w 39"/>
                <a:gd name="T11" fmla="*/ 72 h 77"/>
                <a:gd name="T12" fmla="*/ 35 w 39"/>
                <a:gd name="T13" fmla="*/ 75 h 77"/>
                <a:gd name="T14" fmla="*/ 28 w 39"/>
                <a:gd name="T15" fmla="*/ 73 h 77"/>
                <a:gd name="T16" fmla="*/ 20 w 39"/>
                <a:gd name="T17" fmla="*/ 59 h 77"/>
                <a:gd name="T18" fmla="*/ 11 w 39"/>
                <a:gd name="T19" fmla="*/ 42 h 77"/>
                <a:gd name="T20" fmla="*/ 1 w 39"/>
                <a:gd name="T21" fmla="*/ 18 h 77"/>
                <a:gd name="T22" fmla="*/ 3 w 39"/>
                <a:gd name="T23" fmla="*/ 4 h 77"/>
                <a:gd name="T24" fmla="*/ 10 w 3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7">
                  <a:moveTo>
                    <a:pt x="10" y="0"/>
                  </a:moveTo>
                  <a:cubicBezTo>
                    <a:pt x="12" y="0"/>
                    <a:pt x="14" y="1"/>
                    <a:pt x="16" y="3"/>
                  </a:cubicBezTo>
                  <a:cubicBezTo>
                    <a:pt x="17" y="5"/>
                    <a:pt x="18" y="7"/>
                    <a:pt x="19" y="9"/>
                  </a:cubicBezTo>
                  <a:cubicBezTo>
                    <a:pt x="25" y="20"/>
                    <a:pt x="31" y="32"/>
                    <a:pt x="35" y="44"/>
                  </a:cubicBezTo>
                  <a:cubicBezTo>
                    <a:pt x="37" y="50"/>
                    <a:pt x="39" y="56"/>
                    <a:pt x="39" y="63"/>
                  </a:cubicBezTo>
                  <a:cubicBezTo>
                    <a:pt x="39" y="66"/>
                    <a:pt x="39" y="69"/>
                    <a:pt x="38" y="72"/>
                  </a:cubicBezTo>
                  <a:cubicBezTo>
                    <a:pt x="37" y="73"/>
                    <a:pt x="36" y="74"/>
                    <a:pt x="35" y="75"/>
                  </a:cubicBezTo>
                  <a:cubicBezTo>
                    <a:pt x="32" y="77"/>
                    <a:pt x="29" y="76"/>
                    <a:pt x="28" y="73"/>
                  </a:cubicBezTo>
                  <a:cubicBezTo>
                    <a:pt x="25" y="68"/>
                    <a:pt x="23" y="64"/>
                    <a:pt x="20" y="59"/>
                  </a:cubicBezTo>
                  <a:cubicBezTo>
                    <a:pt x="17" y="53"/>
                    <a:pt x="14" y="48"/>
                    <a:pt x="11" y="42"/>
                  </a:cubicBezTo>
                  <a:cubicBezTo>
                    <a:pt x="7" y="34"/>
                    <a:pt x="3" y="26"/>
                    <a:pt x="1" y="18"/>
                  </a:cubicBezTo>
                  <a:cubicBezTo>
                    <a:pt x="0" y="13"/>
                    <a:pt x="0" y="8"/>
                    <a:pt x="3" y="4"/>
                  </a:cubicBezTo>
                  <a:cubicBezTo>
                    <a:pt x="5" y="2"/>
                    <a:pt x="7"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Oval 62">
            <a:extLst>
              <a:ext uri="{FF2B5EF4-FFF2-40B4-BE49-F238E27FC236}">
                <a16:creationId xmlns:a16="http://schemas.microsoft.com/office/drawing/2014/main" id="{3BC5B823-8012-46E7-A6E1-ACB753AA7A99}"/>
              </a:ext>
            </a:extLst>
          </p:cNvPr>
          <p:cNvSpPr>
            <a:spLocks noChangeAspect="1"/>
          </p:cNvSpPr>
          <p:nvPr/>
        </p:nvSpPr>
        <p:spPr>
          <a:xfrm>
            <a:off x="9595803" y="4092842"/>
            <a:ext cx="1338773" cy="1338773"/>
          </a:xfrm>
          <a:prstGeom prst="ellipse">
            <a:avLst/>
          </a:prstGeom>
          <a:solidFill>
            <a:schemeClr val="accent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descr="A close up of a logo&#10;&#10;Description automatically generated">
            <a:extLst>
              <a:ext uri="{FF2B5EF4-FFF2-40B4-BE49-F238E27FC236}">
                <a16:creationId xmlns:a16="http://schemas.microsoft.com/office/drawing/2014/main" id="{978C6FF5-8E62-4916-B140-D9358D860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8623" y="4453429"/>
            <a:ext cx="813132" cy="602959"/>
          </a:xfrm>
          <a:prstGeom prst="rect">
            <a:avLst/>
          </a:prstGeom>
        </p:spPr>
      </p:pic>
      <p:sp>
        <p:nvSpPr>
          <p:cNvPr id="67" name="Oval 66">
            <a:extLst>
              <a:ext uri="{FF2B5EF4-FFF2-40B4-BE49-F238E27FC236}">
                <a16:creationId xmlns:a16="http://schemas.microsoft.com/office/drawing/2014/main" id="{56967783-D88E-460A-931F-5533A306FBB8}"/>
              </a:ext>
            </a:extLst>
          </p:cNvPr>
          <p:cNvSpPr>
            <a:spLocks noChangeAspect="1"/>
          </p:cNvSpPr>
          <p:nvPr/>
        </p:nvSpPr>
        <p:spPr>
          <a:xfrm>
            <a:off x="1149329" y="4092842"/>
            <a:ext cx="1338773" cy="1338773"/>
          </a:xfrm>
          <a:prstGeom prst="ellipse">
            <a:avLst/>
          </a:prstGeom>
          <a:solidFill>
            <a:srgbClr val="162C4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0BA7B783-B849-4F4F-B13C-E264C8B6CAE6}"/>
              </a:ext>
            </a:extLst>
          </p:cNvPr>
          <p:cNvSpPr>
            <a:spLocks noChangeAspect="1"/>
          </p:cNvSpPr>
          <p:nvPr/>
        </p:nvSpPr>
        <p:spPr>
          <a:xfrm>
            <a:off x="3729084"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B245081D-E55E-4792-BB76-6E4214FB8BE2}"/>
              </a:ext>
            </a:extLst>
          </p:cNvPr>
          <p:cNvSpPr>
            <a:spLocks noChangeAspect="1"/>
          </p:cNvSpPr>
          <p:nvPr/>
        </p:nvSpPr>
        <p:spPr>
          <a:xfrm>
            <a:off x="6773318"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Box 27">
            <a:extLst>
              <a:ext uri="{FF2B5EF4-FFF2-40B4-BE49-F238E27FC236}">
                <a16:creationId xmlns:a16="http://schemas.microsoft.com/office/drawing/2014/main" id="{F73F5259-9AB9-46F6-B6F7-1748DA8108F1}"/>
              </a:ext>
            </a:extLst>
          </p:cNvPr>
          <p:cNvSpPr txBox="1"/>
          <p:nvPr/>
        </p:nvSpPr>
        <p:spPr>
          <a:xfrm>
            <a:off x="9375711" y="5447548"/>
            <a:ext cx="1778957" cy="738664"/>
          </a:xfrm>
          <a:prstGeom prst="rect">
            <a:avLst/>
          </a:prstGeom>
          <a:noFill/>
        </p:spPr>
        <p:txBody>
          <a:bodyPr wrap="square" tIns="91440" bIns="91440" rtlCol="0" anchor="ctr">
            <a:spAutoFit/>
          </a:bodyPr>
          <a:lstStyle/>
          <a:p>
            <a:pPr algn="ctr"/>
            <a:r>
              <a:rPr lang="en-US">
                <a:solidFill>
                  <a:schemeClr val="bg1"/>
                </a:solidFill>
              </a:rPr>
              <a:t>Summary &amp; </a:t>
            </a:r>
          </a:p>
          <a:p>
            <a:pPr algn="ctr"/>
            <a:r>
              <a:rPr lang="en-US">
                <a:solidFill>
                  <a:schemeClr val="bg1"/>
                </a:solidFill>
              </a:rPr>
              <a:t>Final Challenge </a:t>
            </a:r>
          </a:p>
        </p:txBody>
      </p:sp>
      <p:sp>
        <p:nvSpPr>
          <p:cNvPr id="29" name="TextBox 28">
            <a:extLst>
              <a:ext uri="{FF2B5EF4-FFF2-40B4-BE49-F238E27FC236}">
                <a16:creationId xmlns:a16="http://schemas.microsoft.com/office/drawing/2014/main" id="{7D996C98-FAFA-41EA-96A9-E874C405F33A}"/>
              </a:ext>
            </a:extLst>
          </p:cNvPr>
          <p:cNvSpPr txBox="1"/>
          <p:nvPr/>
        </p:nvSpPr>
        <p:spPr>
          <a:xfrm>
            <a:off x="1034285" y="5447548"/>
            <a:ext cx="1568861" cy="738664"/>
          </a:xfrm>
          <a:prstGeom prst="rect">
            <a:avLst/>
          </a:prstGeom>
          <a:noFill/>
        </p:spPr>
        <p:txBody>
          <a:bodyPr wrap="square" tIns="91440" bIns="91440" rtlCol="0" anchor="ctr">
            <a:spAutoFit/>
          </a:bodyPr>
          <a:lstStyle/>
          <a:p>
            <a:pPr lvl="0" algn="ctr"/>
            <a:r>
              <a:rPr lang="en-US" dirty="0">
                <a:solidFill>
                  <a:schemeClr val="bg1"/>
                </a:solidFill>
              </a:rPr>
              <a:t>Infection Control </a:t>
            </a:r>
          </a:p>
        </p:txBody>
      </p:sp>
      <p:sp>
        <p:nvSpPr>
          <p:cNvPr id="30" name="TextBox 29">
            <a:extLst>
              <a:ext uri="{FF2B5EF4-FFF2-40B4-BE49-F238E27FC236}">
                <a16:creationId xmlns:a16="http://schemas.microsoft.com/office/drawing/2014/main" id="{73513DC5-845E-4543-824D-556A7443DF52}"/>
              </a:ext>
            </a:extLst>
          </p:cNvPr>
          <p:cNvSpPr txBox="1"/>
          <p:nvPr/>
        </p:nvSpPr>
        <p:spPr>
          <a:xfrm>
            <a:off x="3287243" y="5447548"/>
            <a:ext cx="2222455" cy="738664"/>
          </a:xfrm>
          <a:prstGeom prst="rect">
            <a:avLst/>
          </a:prstGeom>
          <a:noFill/>
        </p:spPr>
        <p:txBody>
          <a:bodyPr wrap="square" tIns="91440" bIns="91440" rtlCol="0" anchor="ctr">
            <a:spAutoFit/>
          </a:bodyPr>
          <a:lstStyle/>
          <a:p>
            <a:pPr algn="ctr"/>
            <a:r>
              <a:rPr lang="en-US" dirty="0">
                <a:solidFill>
                  <a:schemeClr val="bg1"/>
                </a:solidFill>
              </a:rPr>
              <a:t>Standard Precautions</a:t>
            </a:r>
          </a:p>
        </p:txBody>
      </p:sp>
      <p:sp>
        <p:nvSpPr>
          <p:cNvPr id="31" name="TextBox 30">
            <a:extLst>
              <a:ext uri="{FF2B5EF4-FFF2-40B4-BE49-F238E27FC236}">
                <a16:creationId xmlns:a16="http://schemas.microsoft.com/office/drawing/2014/main" id="{DA2415D1-AE9D-413B-A45D-B0D3B47DFDE8}"/>
              </a:ext>
            </a:extLst>
          </p:cNvPr>
          <p:cNvSpPr txBox="1"/>
          <p:nvPr/>
        </p:nvSpPr>
        <p:spPr>
          <a:xfrm>
            <a:off x="5614176" y="5423129"/>
            <a:ext cx="3657056" cy="763083"/>
          </a:xfrm>
          <a:prstGeom prst="rect">
            <a:avLst/>
          </a:prstGeom>
          <a:noFill/>
        </p:spPr>
        <p:txBody>
          <a:bodyPr wrap="square" tIns="91440" bIns="91440" rtlCol="0" anchor="ctr">
            <a:spAutoFit/>
          </a:bodyPr>
          <a:lstStyle/>
          <a:p>
            <a:pPr algn="ctr"/>
            <a:r>
              <a:rPr lang="en-US" dirty="0">
                <a:solidFill>
                  <a:schemeClr val="bg1"/>
                </a:solidFill>
              </a:rPr>
              <a:t>Methicillin-Resistant Staphylococcus Aureus (MRSA)</a:t>
            </a:r>
          </a:p>
        </p:txBody>
      </p:sp>
      <p:pic>
        <p:nvPicPr>
          <p:cNvPr id="32" name="Graphic 31" descr="Checklist">
            <a:extLst>
              <a:ext uri="{FF2B5EF4-FFF2-40B4-BE49-F238E27FC236}">
                <a16:creationId xmlns:a16="http://schemas.microsoft.com/office/drawing/2014/main" id="{90771A30-85D8-436B-8E8D-2EC66A9A8C8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41270" y="4311583"/>
            <a:ext cx="914400" cy="914400"/>
          </a:xfrm>
          <a:prstGeom prst="rect">
            <a:avLst/>
          </a:prstGeom>
        </p:spPr>
      </p:pic>
      <p:pic>
        <p:nvPicPr>
          <p:cNvPr id="33" name="Graphic 32" descr="Petri Dish">
            <a:extLst>
              <a:ext uri="{FF2B5EF4-FFF2-40B4-BE49-F238E27FC236}">
                <a16:creationId xmlns:a16="http://schemas.microsoft.com/office/drawing/2014/main" id="{28243883-C8A3-4ED6-BB23-B2002E3305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0848" y="4210112"/>
            <a:ext cx="1106424" cy="1106424"/>
          </a:xfrm>
          <a:prstGeom prst="rect">
            <a:avLst/>
          </a:prstGeom>
        </p:spPr>
      </p:pic>
      <p:grpSp>
        <p:nvGrpSpPr>
          <p:cNvPr id="35" name="Group 34">
            <a:extLst>
              <a:ext uri="{FF2B5EF4-FFF2-40B4-BE49-F238E27FC236}">
                <a16:creationId xmlns:a16="http://schemas.microsoft.com/office/drawing/2014/main" id="{9E34DF2E-3693-4C74-BFDC-13ED16FE665E}"/>
              </a:ext>
            </a:extLst>
          </p:cNvPr>
          <p:cNvGrpSpPr/>
          <p:nvPr/>
        </p:nvGrpSpPr>
        <p:grpSpPr>
          <a:xfrm>
            <a:off x="1490952" y="4201553"/>
            <a:ext cx="711294" cy="926099"/>
            <a:chOff x="1490952" y="4201553"/>
            <a:chExt cx="711294" cy="926099"/>
          </a:xfrm>
        </p:grpSpPr>
        <p:pic>
          <p:nvPicPr>
            <p:cNvPr id="36" name="Graphic 35" descr="Clapping hands">
              <a:extLst>
                <a:ext uri="{FF2B5EF4-FFF2-40B4-BE49-F238E27FC236}">
                  <a16:creationId xmlns:a16="http://schemas.microsoft.com/office/drawing/2014/main" id="{250EEFD4-DF4D-489A-AE6D-7D4E63E9091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90952" y="4475709"/>
              <a:ext cx="651943" cy="651943"/>
            </a:xfrm>
            <a:prstGeom prst="rect">
              <a:avLst/>
            </a:prstGeom>
          </p:spPr>
        </p:pic>
        <p:pic>
          <p:nvPicPr>
            <p:cNvPr id="37" name="Graphic 36" descr="Bubbles">
              <a:extLst>
                <a:ext uri="{FF2B5EF4-FFF2-40B4-BE49-F238E27FC236}">
                  <a16:creationId xmlns:a16="http://schemas.microsoft.com/office/drawing/2014/main" id="{BD35143B-72F5-42AC-8AAC-D252762A04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537199" y="4201553"/>
              <a:ext cx="665047" cy="665047"/>
            </a:xfrm>
            <a:prstGeom prst="rect">
              <a:avLst/>
            </a:prstGeom>
          </p:spPr>
        </p:pic>
      </p:grpSp>
    </p:spTree>
    <p:extLst>
      <p:ext uri="{BB962C8B-B14F-4D97-AF65-F5344CB8AC3E}">
        <p14:creationId xmlns:p14="http://schemas.microsoft.com/office/powerpoint/2010/main" val="1265483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Picture 2" descr="Woman visiting doctor - Royalty-free Adult Stock Photo">
            <a:extLst>
              <a:ext uri="{FF2B5EF4-FFF2-40B4-BE49-F238E27FC236}">
                <a16:creationId xmlns:a16="http://schemas.microsoft.com/office/drawing/2014/main" id="{98714140-B83D-455A-8EB8-307FBC4DEF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 t="8758" r="45" b="21093"/>
          <a:stretch/>
        </p:blipFill>
        <p:spPr bwMode="auto">
          <a:xfrm>
            <a:off x="91440" y="811549"/>
            <a:ext cx="12015685" cy="5617547"/>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US"/>
              <a:t>Module Structure</a:t>
            </a:r>
          </a:p>
        </p:txBody>
      </p:sp>
      <p:sp>
        <p:nvSpPr>
          <p:cNvPr id="46" name="Rectangle 45">
            <a:extLst>
              <a:ext uri="{FF2B5EF4-FFF2-40B4-BE49-F238E27FC236}">
                <a16:creationId xmlns:a16="http://schemas.microsoft.com/office/drawing/2014/main" id="{AA0E67A7-02F5-4AA6-8C00-5AA4DC1B57CC}"/>
              </a:ext>
            </a:extLst>
          </p:cNvPr>
          <p:cNvSpPr/>
          <p:nvPr/>
        </p:nvSpPr>
        <p:spPr>
          <a:xfrm>
            <a:off x="91440" y="4756599"/>
            <a:ext cx="12006072" cy="1672498"/>
          </a:xfrm>
          <a:prstGeom prst="rect">
            <a:avLst/>
          </a:prstGeom>
          <a:solidFill>
            <a:srgbClr val="22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3C11210A-F483-43D4-B9FE-E7A4760C078E}"/>
              </a:ext>
            </a:extLst>
          </p:cNvPr>
          <p:cNvGrpSpPr>
            <a:grpSpLocks noChangeAspect="1"/>
          </p:cNvGrpSpPr>
          <p:nvPr/>
        </p:nvGrpSpPr>
        <p:grpSpPr>
          <a:xfrm>
            <a:off x="6914997" y="4441055"/>
            <a:ext cx="800592" cy="642347"/>
            <a:chOff x="7105255" y="4919167"/>
            <a:chExt cx="968716" cy="777240"/>
          </a:xfrm>
          <a:solidFill>
            <a:srgbClr val="5F9BBC"/>
          </a:solidFill>
        </p:grpSpPr>
        <p:sp>
          <p:nvSpPr>
            <p:cNvPr id="50" name="AutoShape 3">
              <a:extLst>
                <a:ext uri="{FF2B5EF4-FFF2-40B4-BE49-F238E27FC236}">
                  <a16:creationId xmlns:a16="http://schemas.microsoft.com/office/drawing/2014/main" id="{387D9D2A-C35C-4C11-AE5B-DB8D9BF9F949}"/>
                </a:ext>
              </a:extLst>
            </p:cNvPr>
            <p:cNvSpPr>
              <a:spLocks noChangeAspect="1" noChangeArrowheads="1" noTextEdit="1"/>
            </p:cNvSpPr>
            <p:nvPr/>
          </p:nvSpPr>
          <p:spPr bwMode="auto">
            <a:xfrm>
              <a:off x="7106388" y="4920300"/>
              <a:ext cx="967583" cy="774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5">
              <a:extLst>
                <a:ext uri="{FF2B5EF4-FFF2-40B4-BE49-F238E27FC236}">
                  <a16:creationId xmlns:a16="http://schemas.microsoft.com/office/drawing/2014/main" id="{88B32B6A-968D-41DD-84C9-644A20EB60D1}"/>
                </a:ext>
              </a:extLst>
            </p:cNvPr>
            <p:cNvSpPr>
              <a:spLocks/>
            </p:cNvSpPr>
            <p:nvPr/>
          </p:nvSpPr>
          <p:spPr bwMode="auto">
            <a:xfrm>
              <a:off x="7693850" y="5057393"/>
              <a:ext cx="378989" cy="639013"/>
            </a:xfrm>
            <a:custGeom>
              <a:avLst/>
              <a:gdLst>
                <a:gd name="T0" fmla="*/ 58 w 282"/>
                <a:gd name="T1" fmla="*/ 475 h 475"/>
                <a:gd name="T2" fmla="*/ 52 w 282"/>
                <a:gd name="T3" fmla="*/ 473 h 475"/>
                <a:gd name="T4" fmla="*/ 22 w 282"/>
                <a:gd name="T5" fmla="*/ 459 h 475"/>
                <a:gd name="T6" fmla="*/ 3 w 282"/>
                <a:gd name="T7" fmla="*/ 437 h 475"/>
                <a:gd name="T8" fmla="*/ 2 w 282"/>
                <a:gd name="T9" fmla="*/ 423 h 475"/>
                <a:gd name="T10" fmla="*/ 9 w 282"/>
                <a:gd name="T11" fmla="*/ 412 h 475"/>
                <a:gd name="T12" fmla="*/ 23 w 282"/>
                <a:gd name="T13" fmla="*/ 388 h 475"/>
                <a:gd name="T14" fmla="*/ 28 w 282"/>
                <a:gd name="T15" fmla="*/ 369 h 475"/>
                <a:gd name="T16" fmla="*/ 32 w 282"/>
                <a:gd name="T17" fmla="*/ 339 h 475"/>
                <a:gd name="T18" fmla="*/ 52 w 282"/>
                <a:gd name="T19" fmla="*/ 306 h 475"/>
                <a:gd name="T20" fmla="*/ 71 w 282"/>
                <a:gd name="T21" fmla="*/ 296 h 475"/>
                <a:gd name="T22" fmla="*/ 104 w 282"/>
                <a:gd name="T23" fmla="*/ 281 h 475"/>
                <a:gd name="T24" fmla="*/ 134 w 282"/>
                <a:gd name="T25" fmla="*/ 261 h 475"/>
                <a:gd name="T26" fmla="*/ 146 w 282"/>
                <a:gd name="T27" fmla="*/ 250 h 475"/>
                <a:gd name="T28" fmla="*/ 172 w 282"/>
                <a:gd name="T29" fmla="*/ 220 h 475"/>
                <a:gd name="T30" fmla="*/ 196 w 282"/>
                <a:gd name="T31" fmla="*/ 192 h 475"/>
                <a:gd name="T32" fmla="*/ 219 w 282"/>
                <a:gd name="T33" fmla="*/ 178 h 475"/>
                <a:gd name="T34" fmla="*/ 228 w 282"/>
                <a:gd name="T35" fmla="*/ 178 h 475"/>
                <a:gd name="T36" fmla="*/ 239 w 282"/>
                <a:gd name="T37" fmla="*/ 190 h 475"/>
                <a:gd name="T38" fmla="*/ 235 w 282"/>
                <a:gd name="T39" fmla="*/ 210 h 475"/>
                <a:gd name="T40" fmla="*/ 217 w 282"/>
                <a:gd name="T41" fmla="*/ 241 h 475"/>
                <a:gd name="T42" fmla="*/ 199 w 282"/>
                <a:gd name="T43" fmla="*/ 260 h 475"/>
                <a:gd name="T44" fmla="*/ 194 w 282"/>
                <a:gd name="T45" fmla="*/ 267 h 475"/>
                <a:gd name="T46" fmla="*/ 202 w 282"/>
                <a:gd name="T47" fmla="*/ 262 h 475"/>
                <a:gd name="T48" fmla="*/ 224 w 282"/>
                <a:gd name="T49" fmla="*/ 241 h 475"/>
                <a:gd name="T50" fmla="*/ 241 w 282"/>
                <a:gd name="T51" fmla="*/ 215 h 475"/>
                <a:gd name="T52" fmla="*/ 247 w 282"/>
                <a:gd name="T53" fmla="*/ 189 h 475"/>
                <a:gd name="T54" fmla="*/ 243 w 282"/>
                <a:gd name="T55" fmla="*/ 176 h 475"/>
                <a:gd name="T56" fmla="*/ 237 w 282"/>
                <a:gd name="T57" fmla="*/ 161 h 475"/>
                <a:gd name="T58" fmla="*/ 237 w 282"/>
                <a:gd name="T59" fmla="*/ 155 h 475"/>
                <a:gd name="T60" fmla="*/ 239 w 282"/>
                <a:gd name="T61" fmla="*/ 110 h 475"/>
                <a:gd name="T62" fmla="*/ 238 w 282"/>
                <a:gd name="T63" fmla="*/ 90 h 475"/>
                <a:gd name="T64" fmla="*/ 238 w 282"/>
                <a:gd name="T65" fmla="*/ 66 h 475"/>
                <a:gd name="T66" fmla="*/ 240 w 282"/>
                <a:gd name="T67" fmla="*/ 40 h 475"/>
                <a:gd name="T68" fmla="*/ 243 w 282"/>
                <a:gd name="T69" fmla="*/ 19 h 475"/>
                <a:gd name="T70" fmla="*/ 255 w 282"/>
                <a:gd name="T71" fmla="*/ 4 h 475"/>
                <a:gd name="T72" fmla="*/ 273 w 282"/>
                <a:gd name="T73" fmla="*/ 12 h 475"/>
                <a:gd name="T74" fmla="*/ 276 w 282"/>
                <a:gd name="T75" fmla="*/ 24 h 475"/>
                <a:gd name="T76" fmla="*/ 279 w 282"/>
                <a:gd name="T77" fmla="*/ 52 h 475"/>
                <a:gd name="T78" fmla="*/ 279 w 282"/>
                <a:gd name="T79" fmla="*/ 63 h 475"/>
                <a:gd name="T80" fmla="*/ 281 w 282"/>
                <a:gd name="T81" fmla="*/ 91 h 475"/>
                <a:gd name="T82" fmla="*/ 281 w 282"/>
                <a:gd name="T83" fmla="*/ 119 h 475"/>
                <a:gd name="T84" fmla="*/ 282 w 282"/>
                <a:gd name="T85" fmla="*/ 122 h 475"/>
                <a:gd name="T86" fmla="*/ 282 w 282"/>
                <a:gd name="T87" fmla="*/ 163 h 475"/>
                <a:gd name="T88" fmla="*/ 281 w 282"/>
                <a:gd name="T89" fmla="*/ 165 h 475"/>
                <a:gd name="T90" fmla="*/ 279 w 282"/>
                <a:gd name="T91" fmla="*/ 186 h 475"/>
                <a:gd name="T92" fmla="*/ 271 w 282"/>
                <a:gd name="T93" fmla="*/ 227 h 475"/>
                <a:gd name="T94" fmla="*/ 261 w 282"/>
                <a:gd name="T95" fmla="*/ 267 h 475"/>
                <a:gd name="T96" fmla="*/ 248 w 282"/>
                <a:gd name="T97" fmla="*/ 300 h 475"/>
                <a:gd name="T98" fmla="*/ 217 w 282"/>
                <a:gd name="T99" fmla="*/ 334 h 475"/>
                <a:gd name="T100" fmla="*/ 180 w 282"/>
                <a:gd name="T101" fmla="*/ 359 h 475"/>
                <a:gd name="T102" fmla="*/ 144 w 282"/>
                <a:gd name="T103" fmla="*/ 387 h 475"/>
                <a:gd name="T104" fmla="*/ 116 w 282"/>
                <a:gd name="T105" fmla="*/ 430 h 475"/>
                <a:gd name="T106" fmla="*/ 105 w 282"/>
                <a:gd name="T107" fmla="*/ 459 h 475"/>
                <a:gd name="T108" fmla="*/ 86 w 282"/>
                <a:gd name="T109" fmla="*/ 473 h 475"/>
                <a:gd name="T110" fmla="*/ 79 w 282"/>
                <a:gd name="T111" fmla="*/ 475 h 475"/>
                <a:gd name="T112" fmla="*/ 58 w 282"/>
                <a:gd name="T11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475">
                  <a:moveTo>
                    <a:pt x="58" y="475"/>
                  </a:moveTo>
                  <a:cubicBezTo>
                    <a:pt x="56" y="473"/>
                    <a:pt x="54" y="474"/>
                    <a:pt x="52" y="473"/>
                  </a:cubicBezTo>
                  <a:cubicBezTo>
                    <a:pt x="41" y="471"/>
                    <a:pt x="31" y="466"/>
                    <a:pt x="22" y="459"/>
                  </a:cubicBezTo>
                  <a:cubicBezTo>
                    <a:pt x="14" y="453"/>
                    <a:pt x="8" y="445"/>
                    <a:pt x="3" y="437"/>
                  </a:cubicBezTo>
                  <a:cubicBezTo>
                    <a:pt x="0" y="432"/>
                    <a:pt x="0" y="428"/>
                    <a:pt x="2" y="423"/>
                  </a:cubicBezTo>
                  <a:cubicBezTo>
                    <a:pt x="4" y="419"/>
                    <a:pt x="7" y="416"/>
                    <a:pt x="9" y="412"/>
                  </a:cubicBezTo>
                  <a:cubicBezTo>
                    <a:pt x="14" y="404"/>
                    <a:pt x="19" y="396"/>
                    <a:pt x="23" y="388"/>
                  </a:cubicBezTo>
                  <a:cubicBezTo>
                    <a:pt x="25" y="382"/>
                    <a:pt x="27" y="376"/>
                    <a:pt x="28" y="369"/>
                  </a:cubicBezTo>
                  <a:cubicBezTo>
                    <a:pt x="29" y="359"/>
                    <a:pt x="30" y="349"/>
                    <a:pt x="32" y="339"/>
                  </a:cubicBezTo>
                  <a:cubicBezTo>
                    <a:pt x="35" y="326"/>
                    <a:pt x="41" y="315"/>
                    <a:pt x="52" y="306"/>
                  </a:cubicBezTo>
                  <a:cubicBezTo>
                    <a:pt x="57" y="302"/>
                    <a:pt x="64" y="299"/>
                    <a:pt x="71" y="296"/>
                  </a:cubicBezTo>
                  <a:cubicBezTo>
                    <a:pt x="82" y="292"/>
                    <a:pt x="93" y="287"/>
                    <a:pt x="104" y="281"/>
                  </a:cubicBezTo>
                  <a:cubicBezTo>
                    <a:pt x="115" y="276"/>
                    <a:pt x="125" y="269"/>
                    <a:pt x="134" y="261"/>
                  </a:cubicBezTo>
                  <a:cubicBezTo>
                    <a:pt x="139" y="257"/>
                    <a:pt x="143" y="254"/>
                    <a:pt x="146" y="250"/>
                  </a:cubicBezTo>
                  <a:cubicBezTo>
                    <a:pt x="156" y="241"/>
                    <a:pt x="164" y="231"/>
                    <a:pt x="172" y="220"/>
                  </a:cubicBezTo>
                  <a:cubicBezTo>
                    <a:pt x="180" y="211"/>
                    <a:pt x="187" y="201"/>
                    <a:pt x="196" y="192"/>
                  </a:cubicBezTo>
                  <a:cubicBezTo>
                    <a:pt x="203" y="186"/>
                    <a:pt x="210" y="181"/>
                    <a:pt x="219" y="178"/>
                  </a:cubicBezTo>
                  <a:cubicBezTo>
                    <a:pt x="222" y="177"/>
                    <a:pt x="225" y="177"/>
                    <a:pt x="228" y="178"/>
                  </a:cubicBezTo>
                  <a:cubicBezTo>
                    <a:pt x="234" y="179"/>
                    <a:pt x="238" y="184"/>
                    <a:pt x="239" y="190"/>
                  </a:cubicBezTo>
                  <a:cubicBezTo>
                    <a:pt x="239" y="197"/>
                    <a:pt x="238" y="204"/>
                    <a:pt x="235" y="210"/>
                  </a:cubicBezTo>
                  <a:cubicBezTo>
                    <a:pt x="231" y="222"/>
                    <a:pt x="224" y="232"/>
                    <a:pt x="217" y="241"/>
                  </a:cubicBezTo>
                  <a:cubicBezTo>
                    <a:pt x="211" y="248"/>
                    <a:pt x="205" y="254"/>
                    <a:pt x="199" y="260"/>
                  </a:cubicBezTo>
                  <a:cubicBezTo>
                    <a:pt x="197" y="262"/>
                    <a:pt x="195" y="264"/>
                    <a:pt x="194" y="267"/>
                  </a:cubicBezTo>
                  <a:cubicBezTo>
                    <a:pt x="197" y="266"/>
                    <a:pt x="199" y="264"/>
                    <a:pt x="202" y="262"/>
                  </a:cubicBezTo>
                  <a:cubicBezTo>
                    <a:pt x="210" y="256"/>
                    <a:pt x="217" y="249"/>
                    <a:pt x="224" y="241"/>
                  </a:cubicBezTo>
                  <a:cubicBezTo>
                    <a:pt x="231" y="233"/>
                    <a:pt x="237" y="224"/>
                    <a:pt x="241" y="215"/>
                  </a:cubicBezTo>
                  <a:cubicBezTo>
                    <a:pt x="245" y="207"/>
                    <a:pt x="248" y="198"/>
                    <a:pt x="247" y="189"/>
                  </a:cubicBezTo>
                  <a:cubicBezTo>
                    <a:pt x="247" y="184"/>
                    <a:pt x="246" y="180"/>
                    <a:pt x="243" y="176"/>
                  </a:cubicBezTo>
                  <a:cubicBezTo>
                    <a:pt x="240" y="172"/>
                    <a:pt x="238" y="167"/>
                    <a:pt x="237" y="161"/>
                  </a:cubicBezTo>
                  <a:cubicBezTo>
                    <a:pt x="237" y="159"/>
                    <a:pt x="237" y="157"/>
                    <a:pt x="237" y="155"/>
                  </a:cubicBezTo>
                  <a:cubicBezTo>
                    <a:pt x="240" y="140"/>
                    <a:pt x="240" y="125"/>
                    <a:pt x="239" y="110"/>
                  </a:cubicBezTo>
                  <a:cubicBezTo>
                    <a:pt x="239" y="103"/>
                    <a:pt x="239" y="97"/>
                    <a:pt x="238" y="90"/>
                  </a:cubicBezTo>
                  <a:cubicBezTo>
                    <a:pt x="238" y="82"/>
                    <a:pt x="238" y="74"/>
                    <a:pt x="238" y="66"/>
                  </a:cubicBezTo>
                  <a:cubicBezTo>
                    <a:pt x="238" y="57"/>
                    <a:pt x="239" y="49"/>
                    <a:pt x="240" y="40"/>
                  </a:cubicBezTo>
                  <a:cubicBezTo>
                    <a:pt x="241" y="33"/>
                    <a:pt x="241" y="26"/>
                    <a:pt x="243" y="19"/>
                  </a:cubicBezTo>
                  <a:cubicBezTo>
                    <a:pt x="245" y="13"/>
                    <a:pt x="249" y="8"/>
                    <a:pt x="255" y="4"/>
                  </a:cubicBezTo>
                  <a:cubicBezTo>
                    <a:pt x="263" y="0"/>
                    <a:pt x="270" y="4"/>
                    <a:pt x="273" y="12"/>
                  </a:cubicBezTo>
                  <a:cubicBezTo>
                    <a:pt x="275" y="16"/>
                    <a:pt x="275" y="20"/>
                    <a:pt x="276" y="24"/>
                  </a:cubicBezTo>
                  <a:cubicBezTo>
                    <a:pt x="277" y="33"/>
                    <a:pt x="278" y="42"/>
                    <a:pt x="279" y="52"/>
                  </a:cubicBezTo>
                  <a:cubicBezTo>
                    <a:pt x="279" y="55"/>
                    <a:pt x="279" y="59"/>
                    <a:pt x="279" y="63"/>
                  </a:cubicBezTo>
                  <a:cubicBezTo>
                    <a:pt x="280" y="72"/>
                    <a:pt x="280" y="81"/>
                    <a:pt x="281" y="91"/>
                  </a:cubicBezTo>
                  <a:cubicBezTo>
                    <a:pt x="281" y="100"/>
                    <a:pt x="281" y="110"/>
                    <a:pt x="281" y="119"/>
                  </a:cubicBezTo>
                  <a:cubicBezTo>
                    <a:pt x="281" y="120"/>
                    <a:pt x="281" y="121"/>
                    <a:pt x="282" y="122"/>
                  </a:cubicBezTo>
                  <a:cubicBezTo>
                    <a:pt x="282" y="136"/>
                    <a:pt x="282" y="149"/>
                    <a:pt x="282" y="163"/>
                  </a:cubicBezTo>
                  <a:cubicBezTo>
                    <a:pt x="281" y="164"/>
                    <a:pt x="281" y="164"/>
                    <a:pt x="281" y="165"/>
                  </a:cubicBezTo>
                  <a:cubicBezTo>
                    <a:pt x="281" y="172"/>
                    <a:pt x="280" y="179"/>
                    <a:pt x="279" y="186"/>
                  </a:cubicBezTo>
                  <a:cubicBezTo>
                    <a:pt x="277" y="200"/>
                    <a:pt x="274" y="214"/>
                    <a:pt x="271" y="227"/>
                  </a:cubicBezTo>
                  <a:cubicBezTo>
                    <a:pt x="268" y="241"/>
                    <a:pt x="265" y="254"/>
                    <a:pt x="261" y="267"/>
                  </a:cubicBezTo>
                  <a:cubicBezTo>
                    <a:pt x="257" y="278"/>
                    <a:pt x="254" y="289"/>
                    <a:pt x="248" y="300"/>
                  </a:cubicBezTo>
                  <a:cubicBezTo>
                    <a:pt x="239" y="313"/>
                    <a:pt x="229" y="324"/>
                    <a:pt x="217" y="334"/>
                  </a:cubicBezTo>
                  <a:cubicBezTo>
                    <a:pt x="205" y="343"/>
                    <a:pt x="192" y="351"/>
                    <a:pt x="180" y="359"/>
                  </a:cubicBezTo>
                  <a:cubicBezTo>
                    <a:pt x="167" y="367"/>
                    <a:pt x="155" y="376"/>
                    <a:pt x="144" y="387"/>
                  </a:cubicBezTo>
                  <a:cubicBezTo>
                    <a:pt x="132" y="399"/>
                    <a:pt x="123" y="414"/>
                    <a:pt x="116" y="430"/>
                  </a:cubicBezTo>
                  <a:cubicBezTo>
                    <a:pt x="112" y="439"/>
                    <a:pt x="109" y="449"/>
                    <a:pt x="105" y="459"/>
                  </a:cubicBezTo>
                  <a:cubicBezTo>
                    <a:pt x="101" y="467"/>
                    <a:pt x="96" y="472"/>
                    <a:pt x="86" y="473"/>
                  </a:cubicBezTo>
                  <a:cubicBezTo>
                    <a:pt x="84" y="473"/>
                    <a:pt x="81" y="473"/>
                    <a:pt x="79" y="475"/>
                  </a:cubicBezTo>
                  <a:cubicBezTo>
                    <a:pt x="72" y="475"/>
                    <a:pt x="65" y="475"/>
                    <a:pt x="58" y="4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5" name="Freeform 6">
              <a:extLst>
                <a:ext uri="{FF2B5EF4-FFF2-40B4-BE49-F238E27FC236}">
                  <a16:creationId xmlns:a16="http://schemas.microsoft.com/office/drawing/2014/main" id="{45082C98-0DAF-4524-AE7D-01F3EF1B3AA0}"/>
                </a:ext>
              </a:extLst>
            </p:cNvPr>
            <p:cNvSpPr>
              <a:spLocks/>
            </p:cNvSpPr>
            <p:nvPr/>
          </p:nvSpPr>
          <p:spPr bwMode="auto">
            <a:xfrm>
              <a:off x="7105255" y="5060226"/>
              <a:ext cx="380122" cy="636181"/>
            </a:xfrm>
            <a:custGeom>
              <a:avLst/>
              <a:gdLst>
                <a:gd name="T0" fmla="*/ 204 w 283"/>
                <a:gd name="T1" fmla="*/ 473 h 473"/>
                <a:gd name="T2" fmla="*/ 196 w 283"/>
                <a:gd name="T3" fmla="*/ 471 h 473"/>
                <a:gd name="T4" fmla="*/ 177 w 283"/>
                <a:gd name="T5" fmla="*/ 456 h 473"/>
                <a:gd name="T6" fmla="*/ 166 w 283"/>
                <a:gd name="T7" fmla="*/ 428 h 473"/>
                <a:gd name="T8" fmla="*/ 138 w 283"/>
                <a:gd name="T9" fmla="*/ 385 h 473"/>
                <a:gd name="T10" fmla="*/ 103 w 283"/>
                <a:gd name="T11" fmla="*/ 357 h 473"/>
                <a:gd name="T12" fmla="*/ 66 w 283"/>
                <a:gd name="T13" fmla="*/ 332 h 473"/>
                <a:gd name="T14" fmla="*/ 35 w 283"/>
                <a:gd name="T15" fmla="*/ 297 h 473"/>
                <a:gd name="T16" fmla="*/ 22 w 283"/>
                <a:gd name="T17" fmla="*/ 265 h 473"/>
                <a:gd name="T18" fmla="*/ 11 w 283"/>
                <a:gd name="T19" fmla="*/ 225 h 473"/>
                <a:gd name="T20" fmla="*/ 3 w 283"/>
                <a:gd name="T21" fmla="*/ 184 h 473"/>
                <a:gd name="T22" fmla="*/ 1 w 283"/>
                <a:gd name="T23" fmla="*/ 123 h 473"/>
                <a:gd name="T24" fmla="*/ 1 w 283"/>
                <a:gd name="T25" fmla="*/ 95 h 473"/>
                <a:gd name="T26" fmla="*/ 2 w 283"/>
                <a:gd name="T27" fmla="*/ 74 h 473"/>
                <a:gd name="T28" fmla="*/ 4 w 283"/>
                <a:gd name="T29" fmla="*/ 42 h 473"/>
                <a:gd name="T30" fmla="*/ 7 w 283"/>
                <a:gd name="T31" fmla="*/ 16 h 473"/>
                <a:gd name="T32" fmla="*/ 11 w 283"/>
                <a:gd name="T33" fmla="*/ 6 h 473"/>
                <a:gd name="T34" fmla="*/ 24 w 283"/>
                <a:gd name="T35" fmla="*/ 1 h 473"/>
                <a:gd name="T36" fmla="*/ 35 w 283"/>
                <a:gd name="T37" fmla="*/ 10 h 473"/>
                <a:gd name="T38" fmla="*/ 40 w 283"/>
                <a:gd name="T39" fmla="*/ 23 h 473"/>
                <a:gd name="T40" fmla="*/ 44 w 283"/>
                <a:gd name="T41" fmla="*/ 57 h 473"/>
                <a:gd name="T42" fmla="*/ 44 w 283"/>
                <a:gd name="T43" fmla="*/ 79 h 473"/>
                <a:gd name="T44" fmla="*/ 43 w 283"/>
                <a:gd name="T45" fmla="*/ 107 h 473"/>
                <a:gd name="T46" fmla="*/ 43 w 283"/>
                <a:gd name="T47" fmla="*/ 137 h 473"/>
                <a:gd name="T48" fmla="*/ 45 w 283"/>
                <a:gd name="T49" fmla="*/ 154 h 473"/>
                <a:gd name="T50" fmla="*/ 40 w 283"/>
                <a:gd name="T51" fmla="*/ 172 h 473"/>
                <a:gd name="T52" fmla="*/ 37 w 283"/>
                <a:gd name="T53" fmla="*/ 201 h 473"/>
                <a:gd name="T54" fmla="*/ 54 w 283"/>
                <a:gd name="T55" fmla="*/ 233 h 473"/>
                <a:gd name="T56" fmla="*/ 72 w 283"/>
                <a:gd name="T57" fmla="*/ 253 h 473"/>
                <a:gd name="T58" fmla="*/ 88 w 283"/>
                <a:gd name="T59" fmla="*/ 264 h 473"/>
                <a:gd name="T60" fmla="*/ 84 w 283"/>
                <a:gd name="T61" fmla="*/ 259 h 473"/>
                <a:gd name="T62" fmla="*/ 65 w 283"/>
                <a:gd name="T63" fmla="*/ 239 h 473"/>
                <a:gd name="T64" fmla="*/ 45 w 283"/>
                <a:gd name="T65" fmla="*/ 204 h 473"/>
                <a:gd name="T66" fmla="*/ 44 w 283"/>
                <a:gd name="T67" fmla="*/ 188 h 473"/>
                <a:gd name="T68" fmla="*/ 57 w 283"/>
                <a:gd name="T69" fmla="*/ 176 h 473"/>
                <a:gd name="T70" fmla="*/ 68 w 283"/>
                <a:gd name="T71" fmla="*/ 178 h 473"/>
                <a:gd name="T72" fmla="*/ 86 w 283"/>
                <a:gd name="T73" fmla="*/ 190 h 473"/>
                <a:gd name="T74" fmla="*/ 107 w 283"/>
                <a:gd name="T75" fmla="*/ 214 h 473"/>
                <a:gd name="T76" fmla="*/ 127 w 283"/>
                <a:gd name="T77" fmla="*/ 239 h 473"/>
                <a:gd name="T78" fmla="*/ 166 w 283"/>
                <a:gd name="T79" fmla="*/ 273 h 473"/>
                <a:gd name="T80" fmla="*/ 199 w 283"/>
                <a:gd name="T81" fmla="*/ 289 h 473"/>
                <a:gd name="T82" fmla="*/ 218 w 283"/>
                <a:gd name="T83" fmla="*/ 297 h 473"/>
                <a:gd name="T84" fmla="*/ 248 w 283"/>
                <a:gd name="T85" fmla="*/ 331 h 473"/>
                <a:gd name="T86" fmla="*/ 253 w 283"/>
                <a:gd name="T87" fmla="*/ 357 h 473"/>
                <a:gd name="T88" fmla="*/ 256 w 283"/>
                <a:gd name="T89" fmla="*/ 374 h 473"/>
                <a:gd name="T90" fmla="*/ 267 w 283"/>
                <a:gd name="T91" fmla="*/ 401 h 473"/>
                <a:gd name="T92" fmla="*/ 277 w 283"/>
                <a:gd name="T93" fmla="*/ 416 h 473"/>
                <a:gd name="T94" fmla="*/ 280 w 283"/>
                <a:gd name="T95" fmla="*/ 421 h 473"/>
                <a:gd name="T96" fmla="*/ 280 w 283"/>
                <a:gd name="T97" fmla="*/ 435 h 473"/>
                <a:gd name="T98" fmla="*/ 249 w 283"/>
                <a:gd name="T99" fmla="*/ 465 h 473"/>
                <a:gd name="T100" fmla="*/ 227 w 283"/>
                <a:gd name="T101" fmla="*/ 472 h 473"/>
                <a:gd name="T102" fmla="*/ 224 w 283"/>
                <a:gd name="T103" fmla="*/ 473 h 473"/>
                <a:gd name="T104" fmla="*/ 204 w 283"/>
                <a:gd name="T10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 h="473">
                  <a:moveTo>
                    <a:pt x="204" y="473"/>
                  </a:moveTo>
                  <a:cubicBezTo>
                    <a:pt x="201" y="471"/>
                    <a:pt x="199" y="471"/>
                    <a:pt x="196" y="471"/>
                  </a:cubicBezTo>
                  <a:cubicBezTo>
                    <a:pt x="186" y="470"/>
                    <a:pt x="181" y="465"/>
                    <a:pt x="177" y="456"/>
                  </a:cubicBezTo>
                  <a:cubicBezTo>
                    <a:pt x="173" y="447"/>
                    <a:pt x="170" y="437"/>
                    <a:pt x="166" y="428"/>
                  </a:cubicBezTo>
                  <a:cubicBezTo>
                    <a:pt x="159" y="412"/>
                    <a:pt x="150" y="397"/>
                    <a:pt x="138" y="385"/>
                  </a:cubicBezTo>
                  <a:cubicBezTo>
                    <a:pt x="127" y="374"/>
                    <a:pt x="115" y="365"/>
                    <a:pt x="103" y="357"/>
                  </a:cubicBezTo>
                  <a:cubicBezTo>
                    <a:pt x="90" y="349"/>
                    <a:pt x="77" y="341"/>
                    <a:pt x="66" y="332"/>
                  </a:cubicBezTo>
                  <a:cubicBezTo>
                    <a:pt x="53" y="322"/>
                    <a:pt x="43" y="311"/>
                    <a:pt x="35" y="297"/>
                  </a:cubicBezTo>
                  <a:cubicBezTo>
                    <a:pt x="29" y="287"/>
                    <a:pt x="25" y="276"/>
                    <a:pt x="22" y="265"/>
                  </a:cubicBezTo>
                  <a:cubicBezTo>
                    <a:pt x="17" y="252"/>
                    <a:pt x="14" y="239"/>
                    <a:pt x="11" y="225"/>
                  </a:cubicBezTo>
                  <a:cubicBezTo>
                    <a:pt x="8" y="212"/>
                    <a:pt x="6" y="198"/>
                    <a:pt x="3" y="184"/>
                  </a:cubicBezTo>
                  <a:cubicBezTo>
                    <a:pt x="0" y="164"/>
                    <a:pt x="0" y="143"/>
                    <a:pt x="1" y="123"/>
                  </a:cubicBezTo>
                  <a:cubicBezTo>
                    <a:pt x="1" y="114"/>
                    <a:pt x="1" y="105"/>
                    <a:pt x="1" y="95"/>
                  </a:cubicBezTo>
                  <a:cubicBezTo>
                    <a:pt x="2" y="88"/>
                    <a:pt x="2" y="81"/>
                    <a:pt x="2" y="74"/>
                  </a:cubicBezTo>
                  <a:cubicBezTo>
                    <a:pt x="3" y="63"/>
                    <a:pt x="3" y="52"/>
                    <a:pt x="4" y="42"/>
                  </a:cubicBezTo>
                  <a:cubicBezTo>
                    <a:pt x="5" y="33"/>
                    <a:pt x="6" y="25"/>
                    <a:pt x="7" y="16"/>
                  </a:cubicBezTo>
                  <a:cubicBezTo>
                    <a:pt x="8" y="12"/>
                    <a:pt x="9" y="9"/>
                    <a:pt x="11" y="6"/>
                  </a:cubicBezTo>
                  <a:cubicBezTo>
                    <a:pt x="14" y="2"/>
                    <a:pt x="19" y="0"/>
                    <a:pt x="24" y="1"/>
                  </a:cubicBezTo>
                  <a:cubicBezTo>
                    <a:pt x="29" y="2"/>
                    <a:pt x="32" y="6"/>
                    <a:pt x="35" y="10"/>
                  </a:cubicBezTo>
                  <a:cubicBezTo>
                    <a:pt x="38" y="14"/>
                    <a:pt x="40" y="18"/>
                    <a:pt x="40" y="23"/>
                  </a:cubicBezTo>
                  <a:cubicBezTo>
                    <a:pt x="42" y="34"/>
                    <a:pt x="43" y="45"/>
                    <a:pt x="44" y="57"/>
                  </a:cubicBezTo>
                  <a:cubicBezTo>
                    <a:pt x="44" y="64"/>
                    <a:pt x="45" y="72"/>
                    <a:pt x="44" y="79"/>
                  </a:cubicBezTo>
                  <a:cubicBezTo>
                    <a:pt x="44" y="89"/>
                    <a:pt x="44" y="98"/>
                    <a:pt x="43" y="107"/>
                  </a:cubicBezTo>
                  <a:cubicBezTo>
                    <a:pt x="43" y="117"/>
                    <a:pt x="43" y="127"/>
                    <a:pt x="43" y="137"/>
                  </a:cubicBezTo>
                  <a:cubicBezTo>
                    <a:pt x="44" y="143"/>
                    <a:pt x="45" y="148"/>
                    <a:pt x="45" y="154"/>
                  </a:cubicBezTo>
                  <a:cubicBezTo>
                    <a:pt x="46" y="160"/>
                    <a:pt x="44" y="167"/>
                    <a:pt x="40" y="172"/>
                  </a:cubicBezTo>
                  <a:cubicBezTo>
                    <a:pt x="34" y="181"/>
                    <a:pt x="34" y="191"/>
                    <a:pt x="37" y="201"/>
                  </a:cubicBezTo>
                  <a:cubicBezTo>
                    <a:pt x="40" y="213"/>
                    <a:pt x="47" y="224"/>
                    <a:pt x="54" y="233"/>
                  </a:cubicBezTo>
                  <a:cubicBezTo>
                    <a:pt x="59" y="240"/>
                    <a:pt x="65" y="247"/>
                    <a:pt x="72" y="253"/>
                  </a:cubicBezTo>
                  <a:cubicBezTo>
                    <a:pt x="77" y="257"/>
                    <a:pt x="82" y="261"/>
                    <a:pt x="88" y="264"/>
                  </a:cubicBezTo>
                  <a:cubicBezTo>
                    <a:pt x="87" y="262"/>
                    <a:pt x="86" y="260"/>
                    <a:pt x="84" y="259"/>
                  </a:cubicBezTo>
                  <a:cubicBezTo>
                    <a:pt x="77" y="252"/>
                    <a:pt x="71" y="246"/>
                    <a:pt x="65" y="239"/>
                  </a:cubicBezTo>
                  <a:cubicBezTo>
                    <a:pt x="57" y="228"/>
                    <a:pt x="50" y="217"/>
                    <a:pt x="45" y="204"/>
                  </a:cubicBezTo>
                  <a:cubicBezTo>
                    <a:pt x="44" y="199"/>
                    <a:pt x="43" y="193"/>
                    <a:pt x="44" y="188"/>
                  </a:cubicBezTo>
                  <a:cubicBezTo>
                    <a:pt x="44" y="180"/>
                    <a:pt x="49" y="176"/>
                    <a:pt x="57" y="176"/>
                  </a:cubicBezTo>
                  <a:cubicBezTo>
                    <a:pt x="61" y="175"/>
                    <a:pt x="65" y="176"/>
                    <a:pt x="68" y="178"/>
                  </a:cubicBezTo>
                  <a:cubicBezTo>
                    <a:pt x="75" y="181"/>
                    <a:pt x="81" y="185"/>
                    <a:pt x="86" y="190"/>
                  </a:cubicBezTo>
                  <a:cubicBezTo>
                    <a:pt x="94" y="197"/>
                    <a:pt x="100" y="206"/>
                    <a:pt x="107" y="214"/>
                  </a:cubicBezTo>
                  <a:cubicBezTo>
                    <a:pt x="113" y="222"/>
                    <a:pt x="120" y="231"/>
                    <a:pt x="127" y="239"/>
                  </a:cubicBezTo>
                  <a:cubicBezTo>
                    <a:pt x="139" y="252"/>
                    <a:pt x="152" y="263"/>
                    <a:pt x="166" y="273"/>
                  </a:cubicBezTo>
                  <a:cubicBezTo>
                    <a:pt x="176" y="279"/>
                    <a:pt x="187" y="284"/>
                    <a:pt x="199" y="289"/>
                  </a:cubicBezTo>
                  <a:cubicBezTo>
                    <a:pt x="205" y="291"/>
                    <a:pt x="212" y="294"/>
                    <a:pt x="218" y="297"/>
                  </a:cubicBezTo>
                  <a:cubicBezTo>
                    <a:pt x="233" y="304"/>
                    <a:pt x="243" y="315"/>
                    <a:pt x="248" y="331"/>
                  </a:cubicBezTo>
                  <a:cubicBezTo>
                    <a:pt x="251" y="340"/>
                    <a:pt x="252" y="348"/>
                    <a:pt x="253" y="357"/>
                  </a:cubicBezTo>
                  <a:cubicBezTo>
                    <a:pt x="254" y="362"/>
                    <a:pt x="255" y="368"/>
                    <a:pt x="256" y="374"/>
                  </a:cubicBezTo>
                  <a:cubicBezTo>
                    <a:pt x="258" y="384"/>
                    <a:pt x="262" y="393"/>
                    <a:pt x="267" y="401"/>
                  </a:cubicBezTo>
                  <a:cubicBezTo>
                    <a:pt x="271" y="406"/>
                    <a:pt x="274" y="411"/>
                    <a:pt x="277" y="416"/>
                  </a:cubicBezTo>
                  <a:cubicBezTo>
                    <a:pt x="278" y="418"/>
                    <a:pt x="279" y="420"/>
                    <a:pt x="280" y="421"/>
                  </a:cubicBezTo>
                  <a:cubicBezTo>
                    <a:pt x="283" y="426"/>
                    <a:pt x="282" y="430"/>
                    <a:pt x="280" y="435"/>
                  </a:cubicBezTo>
                  <a:cubicBezTo>
                    <a:pt x="272" y="447"/>
                    <a:pt x="262" y="458"/>
                    <a:pt x="249" y="465"/>
                  </a:cubicBezTo>
                  <a:cubicBezTo>
                    <a:pt x="242" y="468"/>
                    <a:pt x="235" y="471"/>
                    <a:pt x="227" y="472"/>
                  </a:cubicBezTo>
                  <a:cubicBezTo>
                    <a:pt x="226" y="472"/>
                    <a:pt x="225" y="472"/>
                    <a:pt x="224" y="473"/>
                  </a:cubicBezTo>
                  <a:cubicBezTo>
                    <a:pt x="217" y="473"/>
                    <a:pt x="211" y="473"/>
                    <a:pt x="204" y="473"/>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7">
              <a:extLst>
                <a:ext uri="{FF2B5EF4-FFF2-40B4-BE49-F238E27FC236}">
                  <a16:creationId xmlns:a16="http://schemas.microsoft.com/office/drawing/2014/main" id="{3C751064-3EFA-4D2E-9538-23C072961EEB}"/>
                </a:ext>
              </a:extLst>
            </p:cNvPr>
            <p:cNvSpPr>
              <a:spLocks/>
            </p:cNvSpPr>
            <p:nvPr/>
          </p:nvSpPr>
          <p:spPr bwMode="auto">
            <a:xfrm>
              <a:off x="7252545" y="4919167"/>
              <a:ext cx="637313" cy="544408"/>
            </a:xfrm>
            <a:custGeom>
              <a:avLst/>
              <a:gdLst>
                <a:gd name="T0" fmla="*/ 448 w 474"/>
                <a:gd name="T1" fmla="*/ 136 h 405"/>
                <a:gd name="T2" fmla="*/ 462 w 474"/>
                <a:gd name="T3" fmla="*/ 163 h 405"/>
                <a:gd name="T4" fmla="*/ 473 w 474"/>
                <a:gd name="T5" fmla="*/ 210 h 405"/>
                <a:gd name="T6" fmla="*/ 463 w 474"/>
                <a:gd name="T7" fmla="*/ 281 h 405"/>
                <a:gd name="T8" fmla="*/ 413 w 474"/>
                <a:gd name="T9" fmla="*/ 308 h 405"/>
                <a:gd name="T10" fmla="*/ 412 w 474"/>
                <a:gd name="T11" fmla="*/ 311 h 405"/>
                <a:gd name="T12" fmla="*/ 406 w 474"/>
                <a:gd name="T13" fmla="*/ 332 h 405"/>
                <a:gd name="T14" fmla="*/ 359 w 474"/>
                <a:gd name="T15" fmla="*/ 366 h 405"/>
                <a:gd name="T16" fmla="*/ 327 w 474"/>
                <a:gd name="T17" fmla="*/ 369 h 405"/>
                <a:gd name="T18" fmla="*/ 299 w 474"/>
                <a:gd name="T19" fmla="*/ 366 h 405"/>
                <a:gd name="T20" fmla="*/ 297 w 474"/>
                <a:gd name="T21" fmla="*/ 370 h 405"/>
                <a:gd name="T22" fmla="*/ 304 w 474"/>
                <a:gd name="T23" fmla="*/ 393 h 405"/>
                <a:gd name="T24" fmla="*/ 300 w 474"/>
                <a:gd name="T25" fmla="*/ 403 h 405"/>
                <a:gd name="T26" fmla="*/ 270 w 474"/>
                <a:gd name="T27" fmla="*/ 384 h 405"/>
                <a:gd name="T28" fmla="*/ 244 w 474"/>
                <a:gd name="T29" fmla="*/ 335 h 405"/>
                <a:gd name="T30" fmla="*/ 220 w 474"/>
                <a:gd name="T31" fmla="*/ 305 h 405"/>
                <a:gd name="T32" fmla="*/ 218 w 474"/>
                <a:gd name="T33" fmla="*/ 302 h 405"/>
                <a:gd name="T34" fmla="*/ 189 w 474"/>
                <a:gd name="T35" fmla="*/ 306 h 405"/>
                <a:gd name="T36" fmla="*/ 116 w 474"/>
                <a:gd name="T37" fmla="*/ 286 h 405"/>
                <a:gd name="T38" fmla="*/ 95 w 474"/>
                <a:gd name="T39" fmla="*/ 269 h 405"/>
                <a:gd name="T40" fmla="*/ 91 w 474"/>
                <a:gd name="T41" fmla="*/ 254 h 405"/>
                <a:gd name="T42" fmla="*/ 82 w 474"/>
                <a:gd name="T43" fmla="*/ 238 h 405"/>
                <a:gd name="T44" fmla="*/ 39 w 474"/>
                <a:gd name="T45" fmla="*/ 222 h 405"/>
                <a:gd name="T46" fmla="*/ 14 w 474"/>
                <a:gd name="T47" fmla="*/ 185 h 405"/>
                <a:gd name="T48" fmla="*/ 3 w 474"/>
                <a:gd name="T49" fmla="*/ 145 h 405"/>
                <a:gd name="T50" fmla="*/ 4 w 474"/>
                <a:gd name="T51" fmla="*/ 140 h 405"/>
                <a:gd name="T52" fmla="*/ 5 w 474"/>
                <a:gd name="T53" fmla="*/ 116 h 405"/>
                <a:gd name="T54" fmla="*/ 27 w 474"/>
                <a:gd name="T55" fmla="*/ 79 h 405"/>
                <a:gd name="T56" fmla="*/ 68 w 474"/>
                <a:gd name="T57" fmla="*/ 40 h 405"/>
                <a:gd name="T58" fmla="*/ 102 w 474"/>
                <a:gd name="T59" fmla="*/ 26 h 405"/>
                <a:gd name="T60" fmla="*/ 168 w 474"/>
                <a:gd name="T61" fmla="*/ 8 h 405"/>
                <a:gd name="T62" fmla="*/ 201 w 474"/>
                <a:gd name="T63" fmla="*/ 2 h 405"/>
                <a:gd name="T64" fmla="*/ 226 w 474"/>
                <a:gd name="T65" fmla="*/ 2 h 405"/>
                <a:gd name="T66" fmla="*/ 270 w 474"/>
                <a:gd name="T67" fmla="*/ 7 h 405"/>
                <a:gd name="T68" fmla="*/ 311 w 474"/>
                <a:gd name="T69" fmla="*/ 14 h 405"/>
                <a:gd name="T70" fmla="*/ 377 w 474"/>
                <a:gd name="T71" fmla="*/ 42 h 405"/>
                <a:gd name="T72" fmla="*/ 398 w 474"/>
                <a:gd name="T73" fmla="*/ 66 h 405"/>
                <a:gd name="T74" fmla="*/ 406 w 474"/>
                <a:gd name="T75" fmla="*/ 77 h 405"/>
                <a:gd name="T76" fmla="*/ 436 w 474"/>
                <a:gd name="T77" fmla="*/ 12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4" h="405">
                  <a:moveTo>
                    <a:pt x="436" y="125"/>
                  </a:moveTo>
                  <a:cubicBezTo>
                    <a:pt x="441" y="128"/>
                    <a:pt x="444" y="131"/>
                    <a:pt x="448" y="136"/>
                  </a:cubicBezTo>
                  <a:cubicBezTo>
                    <a:pt x="451" y="140"/>
                    <a:pt x="453" y="145"/>
                    <a:pt x="455" y="150"/>
                  </a:cubicBezTo>
                  <a:cubicBezTo>
                    <a:pt x="457" y="155"/>
                    <a:pt x="459" y="159"/>
                    <a:pt x="462" y="163"/>
                  </a:cubicBezTo>
                  <a:cubicBezTo>
                    <a:pt x="466" y="169"/>
                    <a:pt x="468" y="177"/>
                    <a:pt x="470" y="185"/>
                  </a:cubicBezTo>
                  <a:cubicBezTo>
                    <a:pt x="472" y="193"/>
                    <a:pt x="472" y="201"/>
                    <a:pt x="473" y="210"/>
                  </a:cubicBezTo>
                  <a:cubicBezTo>
                    <a:pt x="474" y="220"/>
                    <a:pt x="474" y="230"/>
                    <a:pt x="474" y="240"/>
                  </a:cubicBezTo>
                  <a:cubicBezTo>
                    <a:pt x="473" y="254"/>
                    <a:pt x="470" y="268"/>
                    <a:pt x="463" y="281"/>
                  </a:cubicBezTo>
                  <a:cubicBezTo>
                    <a:pt x="456" y="293"/>
                    <a:pt x="446" y="301"/>
                    <a:pt x="433" y="305"/>
                  </a:cubicBezTo>
                  <a:cubicBezTo>
                    <a:pt x="426" y="307"/>
                    <a:pt x="420" y="308"/>
                    <a:pt x="413" y="308"/>
                  </a:cubicBezTo>
                  <a:cubicBezTo>
                    <a:pt x="413" y="308"/>
                    <a:pt x="412" y="309"/>
                    <a:pt x="412" y="309"/>
                  </a:cubicBezTo>
                  <a:cubicBezTo>
                    <a:pt x="411" y="309"/>
                    <a:pt x="412" y="310"/>
                    <a:pt x="412" y="311"/>
                  </a:cubicBezTo>
                  <a:cubicBezTo>
                    <a:pt x="414" y="317"/>
                    <a:pt x="412" y="324"/>
                    <a:pt x="408" y="329"/>
                  </a:cubicBezTo>
                  <a:cubicBezTo>
                    <a:pt x="407" y="330"/>
                    <a:pt x="406" y="331"/>
                    <a:pt x="406" y="332"/>
                  </a:cubicBezTo>
                  <a:cubicBezTo>
                    <a:pt x="405" y="339"/>
                    <a:pt x="401" y="345"/>
                    <a:pt x="395" y="349"/>
                  </a:cubicBezTo>
                  <a:cubicBezTo>
                    <a:pt x="385" y="358"/>
                    <a:pt x="372" y="363"/>
                    <a:pt x="359" y="366"/>
                  </a:cubicBezTo>
                  <a:cubicBezTo>
                    <a:pt x="355" y="367"/>
                    <a:pt x="351" y="368"/>
                    <a:pt x="347" y="369"/>
                  </a:cubicBezTo>
                  <a:cubicBezTo>
                    <a:pt x="341" y="370"/>
                    <a:pt x="334" y="370"/>
                    <a:pt x="327" y="369"/>
                  </a:cubicBezTo>
                  <a:cubicBezTo>
                    <a:pt x="325" y="368"/>
                    <a:pt x="323" y="368"/>
                    <a:pt x="322" y="368"/>
                  </a:cubicBezTo>
                  <a:cubicBezTo>
                    <a:pt x="314" y="369"/>
                    <a:pt x="306" y="368"/>
                    <a:pt x="299" y="366"/>
                  </a:cubicBezTo>
                  <a:cubicBezTo>
                    <a:pt x="298" y="365"/>
                    <a:pt x="297" y="365"/>
                    <a:pt x="296" y="365"/>
                  </a:cubicBezTo>
                  <a:cubicBezTo>
                    <a:pt x="295" y="367"/>
                    <a:pt x="296" y="369"/>
                    <a:pt x="297" y="370"/>
                  </a:cubicBezTo>
                  <a:cubicBezTo>
                    <a:pt x="298" y="376"/>
                    <a:pt x="301" y="381"/>
                    <a:pt x="303" y="386"/>
                  </a:cubicBezTo>
                  <a:cubicBezTo>
                    <a:pt x="303" y="389"/>
                    <a:pt x="304" y="391"/>
                    <a:pt x="304" y="393"/>
                  </a:cubicBezTo>
                  <a:cubicBezTo>
                    <a:pt x="305" y="395"/>
                    <a:pt x="304" y="397"/>
                    <a:pt x="304" y="399"/>
                  </a:cubicBezTo>
                  <a:cubicBezTo>
                    <a:pt x="303" y="401"/>
                    <a:pt x="302" y="402"/>
                    <a:pt x="300" y="403"/>
                  </a:cubicBezTo>
                  <a:cubicBezTo>
                    <a:pt x="293" y="405"/>
                    <a:pt x="286" y="404"/>
                    <a:pt x="280" y="399"/>
                  </a:cubicBezTo>
                  <a:cubicBezTo>
                    <a:pt x="276" y="394"/>
                    <a:pt x="273" y="390"/>
                    <a:pt x="270" y="384"/>
                  </a:cubicBezTo>
                  <a:cubicBezTo>
                    <a:pt x="267" y="377"/>
                    <a:pt x="264" y="370"/>
                    <a:pt x="260" y="363"/>
                  </a:cubicBezTo>
                  <a:cubicBezTo>
                    <a:pt x="255" y="354"/>
                    <a:pt x="249" y="344"/>
                    <a:pt x="244" y="335"/>
                  </a:cubicBezTo>
                  <a:cubicBezTo>
                    <a:pt x="243" y="332"/>
                    <a:pt x="241" y="330"/>
                    <a:pt x="239" y="329"/>
                  </a:cubicBezTo>
                  <a:cubicBezTo>
                    <a:pt x="231" y="322"/>
                    <a:pt x="225" y="315"/>
                    <a:pt x="220" y="305"/>
                  </a:cubicBezTo>
                  <a:cubicBezTo>
                    <a:pt x="220" y="304"/>
                    <a:pt x="219" y="303"/>
                    <a:pt x="218" y="302"/>
                  </a:cubicBezTo>
                  <a:cubicBezTo>
                    <a:pt x="218" y="302"/>
                    <a:pt x="218" y="302"/>
                    <a:pt x="218" y="302"/>
                  </a:cubicBezTo>
                  <a:cubicBezTo>
                    <a:pt x="215" y="302"/>
                    <a:pt x="211" y="303"/>
                    <a:pt x="208" y="303"/>
                  </a:cubicBezTo>
                  <a:cubicBezTo>
                    <a:pt x="202" y="304"/>
                    <a:pt x="195" y="305"/>
                    <a:pt x="189" y="306"/>
                  </a:cubicBezTo>
                  <a:cubicBezTo>
                    <a:pt x="184" y="306"/>
                    <a:pt x="180" y="306"/>
                    <a:pt x="175" y="306"/>
                  </a:cubicBezTo>
                  <a:cubicBezTo>
                    <a:pt x="153" y="306"/>
                    <a:pt x="134" y="300"/>
                    <a:pt x="116" y="286"/>
                  </a:cubicBezTo>
                  <a:cubicBezTo>
                    <a:pt x="112" y="283"/>
                    <a:pt x="108" y="280"/>
                    <a:pt x="103" y="277"/>
                  </a:cubicBezTo>
                  <a:cubicBezTo>
                    <a:pt x="100" y="275"/>
                    <a:pt x="97" y="272"/>
                    <a:pt x="95" y="269"/>
                  </a:cubicBezTo>
                  <a:cubicBezTo>
                    <a:pt x="92" y="266"/>
                    <a:pt x="91" y="262"/>
                    <a:pt x="92" y="258"/>
                  </a:cubicBezTo>
                  <a:cubicBezTo>
                    <a:pt x="92" y="257"/>
                    <a:pt x="91" y="255"/>
                    <a:pt x="91" y="254"/>
                  </a:cubicBezTo>
                  <a:cubicBezTo>
                    <a:pt x="91" y="250"/>
                    <a:pt x="89" y="248"/>
                    <a:pt x="87" y="246"/>
                  </a:cubicBezTo>
                  <a:cubicBezTo>
                    <a:pt x="85" y="244"/>
                    <a:pt x="84" y="241"/>
                    <a:pt x="82" y="238"/>
                  </a:cubicBezTo>
                  <a:cubicBezTo>
                    <a:pt x="77" y="237"/>
                    <a:pt x="73" y="236"/>
                    <a:pt x="68" y="235"/>
                  </a:cubicBezTo>
                  <a:cubicBezTo>
                    <a:pt x="58" y="232"/>
                    <a:pt x="48" y="228"/>
                    <a:pt x="39" y="222"/>
                  </a:cubicBezTo>
                  <a:cubicBezTo>
                    <a:pt x="29" y="215"/>
                    <a:pt x="22" y="206"/>
                    <a:pt x="19" y="194"/>
                  </a:cubicBezTo>
                  <a:cubicBezTo>
                    <a:pt x="18" y="191"/>
                    <a:pt x="16" y="188"/>
                    <a:pt x="14" y="185"/>
                  </a:cubicBezTo>
                  <a:cubicBezTo>
                    <a:pt x="8" y="178"/>
                    <a:pt x="3" y="169"/>
                    <a:pt x="1" y="159"/>
                  </a:cubicBezTo>
                  <a:cubicBezTo>
                    <a:pt x="0" y="154"/>
                    <a:pt x="1" y="150"/>
                    <a:pt x="3" y="145"/>
                  </a:cubicBezTo>
                  <a:cubicBezTo>
                    <a:pt x="3" y="144"/>
                    <a:pt x="4" y="143"/>
                    <a:pt x="4" y="141"/>
                  </a:cubicBezTo>
                  <a:cubicBezTo>
                    <a:pt x="4" y="141"/>
                    <a:pt x="4" y="140"/>
                    <a:pt x="4" y="140"/>
                  </a:cubicBezTo>
                  <a:cubicBezTo>
                    <a:pt x="0" y="136"/>
                    <a:pt x="1" y="131"/>
                    <a:pt x="2" y="126"/>
                  </a:cubicBezTo>
                  <a:cubicBezTo>
                    <a:pt x="2" y="122"/>
                    <a:pt x="4" y="119"/>
                    <a:pt x="5" y="116"/>
                  </a:cubicBezTo>
                  <a:cubicBezTo>
                    <a:pt x="9" y="110"/>
                    <a:pt x="11" y="103"/>
                    <a:pt x="14" y="97"/>
                  </a:cubicBezTo>
                  <a:cubicBezTo>
                    <a:pt x="17" y="90"/>
                    <a:pt x="21" y="84"/>
                    <a:pt x="27" y="79"/>
                  </a:cubicBezTo>
                  <a:cubicBezTo>
                    <a:pt x="36" y="72"/>
                    <a:pt x="44" y="64"/>
                    <a:pt x="51" y="56"/>
                  </a:cubicBezTo>
                  <a:cubicBezTo>
                    <a:pt x="57" y="50"/>
                    <a:pt x="62" y="45"/>
                    <a:pt x="68" y="40"/>
                  </a:cubicBezTo>
                  <a:cubicBezTo>
                    <a:pt x="75" y="36"/>
                    <a:pt x="81" y="32"/>
                    <a:pt x="89" y="31"/>
                  </a:cubicBezTo>
                  <a:cubicBezTo>
                    <a:pt x="94" y="31"/>
                    <a:pt x="98" y="29"/>
                    <a:pt x="102" y="26"/>
                  </a:cubicBezTo>
                  <a:cubicBezTo>
                    <a:pt x="114" y="16"/>
                    <a:pt x="127" y="11"/>
                    <a:pt x="142" y="9"/>
                  </a:cubicBezTo>
                  <a:cubicBezTo>
                    <a:pt x="151" y="7"/>
                    <a:pt x="160" y="7"/>
                    <a:pt x="168" y="8"/>
                  </a:cubicBezTo>
                  <a:cubicBezTo>
                    <a:pt x="170" y="8"/>
                    <a:pt x="170" y="8"/>
                    <a:pt x="171" y="8"/>
                  </a:cubicBezTo>
                  <a:cubicBezTo>
                    <a:pt x="181" y="4"/>
                    <a:pt x="191" y="2"/>
                    <a:pt x="201" y="2"/>
                  </a:cubicBezTo>
                  <a:cubicBezTo>
                    <a:pt x="207" y="2"/>
                    <a:pt x="212" y="2"/>
                    <a:pt x="217" y="3"/>
                  </a:cubicBezTo>
                  <a:cubicBezTo>
                    <a:pt x="220" y="4"/>
                    <a:pt x="223" y="3"/>
                    <a:pt x="226" y="2"/>
                  </a:cubicBezTo>
                  <a:cubicBezTo>
                    <a:pt x="233" y="1"/>
                    <a:pt x="240" y="0"/>
                    <a:pt x="247" y="1"/>
                  </a:cubicBezTo>
                  <a:cubicBezTo>
                    <a:pt x="255" y="1"/>
                    <a:pt x="263" y="3"/>
                    <a:pt x="270" y="7"/>
                  </a:cubicBezTo>
                  <a:cubicBezTo>
                    <a:pt x="274" y="8"/>
                    <a:pt x="277" y="9"/>
                    <a:pt x="281" y="9"/>
                  </a:cubicBezTo>
                  <a:cubicBezTo>
                    <a:pt x="291" y="9"/>
                    <a:pt x="301" y="10"/>
                    <a:pt x="311" y="14"/>
                  </a:cubicBezTo>
                  <a:cubicBezTo>
                    <a:pt x="320" y="17"/>
                    <a:pt x="328" y="19"/>
                    <a:pt x="337" y="22"/>
                  </a:cubicBezTo>
                  <a:cubicBezTo>
                    <a:pt x="351" y="26"/>
                    <a:pt x="365" y="33"/>
                    <a:pt x="377" y="42"/>
                  </a:cubicBezTo>
                  <a:cubicBezTo>
                    <a:pt x="380" y="45"/>
                    <a:pt x="384" y="49"/>
                    <a:pt x="387" y="53"/>
                  </a:cubicBezTo>
                  <a:cubicBezTo>
                    <a:pt x="390" y="57"/>
                    <a:pt x="394" y="61"/>
                    <a:pt x="398" y="66"/>
                  </a:cubicBezTo>
                  <a:cubicBezTo>
                    <a:pt x="400" y="68"/>
                    <a:pt x="401" y="71"/>
                    <a:pt x="402" y="74"/>
                  </a:cubicBezTo>
                  <a:cubicBezTo>
                    <a:pt x="403" y="76"/>
                    <a:pt x="404" y="77"/>
                    <a:pt x="406" y="77"/>
                  </a:cubicBezTo>
                  <a:cubicBezTo>
                    <a:pt x="417" y="84"/>
                    <a:pt x="425" y="92"/>
                    <a:pt x="431" y="104"/>
                  </a:cubicBezTo>
                  <a:cubicBezTo>
                    <a:pt x="434" y="110"/>
                    <a:pt x="435" y="117"/>
                    <a:pt x="436"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7" name="Freeform 8">
              <a:extLst>
                <a:ext uri="{FF2B5EF4-FFF2-40B4-BE49-F238E27FC236}">
                  <a16:creationId xmlns:a16="http://schemas.microsoft.com/office/drawing/2014/main" id="{A6935EFC-940F-493E-9E99-52B58CF17176}"/>
                </a:ext>
              </a:extLst>
            </p:cNvPr>
            <p:cNvSpPr>
              <a:spLocks/>
            </p:cNvSpPr>
            <p:nvPr/>
          </p:nvSpPr>
          <p:spPr bwMode="auto">
            <a:xfrm>
              <a:off x="7170969" y="5111211"/>
              <a:ext cx="41355" cy="169384"/>
            </a:xfrm>
            <a:custGeom>
              <a:avLst/>
              <a:gdLst>
                <a:gd name="T0" fmla="*/ 31 w 31"/>
                <a:gd name="T1" fmla="*/ 32 h 126"/>
                <a:gd name="T2" fmla="*/ 28 w 31"/>
                <a:gd name="T3" fmla="*/ 48 h 126"/>
                <a:gd name="T4" fmla="*/ 12 w 31"/>
                <a:gd name="T5" fmla="*/ 117 h 126"/>
                <a:gd name="T6" fmla="*/ 12 w 31"/>
                <a:gd name="T7" fmla="*/ 120 h 126"/>
                <a:gd name="T8" fmla="*/ 8 w 31"/>
                <a:gd name="T9" fmla="*/ 124 h 126"/>
                <a:gd name="T10" fmla="*/ 1 w 31"/>
                <a:gd name="T11" fmla="*/ 122 h 126"/>
                <a:gd name="T12" fmla="*/ 0 w 31"/>
                <a:gd name="T13" fmla="*/ 108 h 126"/>
                <a:gd name="T14" fmla="*/ 0 w 31"/>
                <a:gd name="T15" fmla="*/ 94 h 126"/>
                <a:gd name="T16" fmla="*/ 0 w 31"/>
                <a:gd name="T17" fmla="*/ 86 h 126"/>
                <a:gd name="T18" fmla="*/ 0 w 31"/>
                <a:gd name="T19" fmla="*/ 15 h 126"/>
                <a:gd name="T20" fmla="*/ 2 w 31"/>
                <a:gd name="T21" fmla="*/ 6 h 126"/>
                <a:gd name="T22" fmla="*/ 13 w 31"/>
                <a:gd name="T23" fmla="*/ 2 h 126"/>
                <a:gd name="T24" fmla="*/ 26 w 31"/>
                <a:gd name="T25" fmla="*/ 12 h 126"/>
                <a:gd name="T26" fmla="*/ 31 w 31"/>
                <a:gd name="T2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6">
                  <a:moveTo>
                    <a:pt x="31" y="32"/>
                  </a:moveTo>
                  <a:cubicBezTo>
                    <a:pt x="31" y="37"/>
                    <a:pt x="30" y="43"/>
                    <a:pt x="28" y="48"/>
                  </a:cubicBezTo>
                  <a:cubicBezTo>
                    <a:pt x="23" y="71"/>
                    <a:pt x="18" y="94"/>
                    <a:pt x="12" y="117"/>
                  </a:cubicBezTo>
                  <a:cubicBezTo>
                    <a:pt x="12" y="118"/>
                    <a:pt x="12" y="119"/>
                    <a:pt x="12" y="120"/>
                  </a:cubicBezTo>
                  <a:cubicBezTo>
                    <a:pt x="11" y="122"/>
                    <a:pt x="10" y="123"/>
                    <a:pt x="8" y="124"/>
                  </a:cubicBezTo>
                  <a:cubicBezTo>
                    <a:pt x="5" y="126"/>
                    <a:pt x="2" y="125"/>
                    <a:pt x="1" y="122"/>
                  </a:cubicBezTo>
                  <a:cubicBezTo>
                    <a:pt x="0" y="117"/>
                    <a:pt x="0" y="113"/>
                    <a:pt x="0" y="108"/>
                  </a:cubicBezTo>
                  <a:cubicBezTo>
                    <a:pt x="1" y="104"/>
                    <a:pt x="1" y="99"/>
                    <a:pt x="0" y="94"/>
                  </a:cubicBezTo>
                  <a:cubicBezTo>
                    <a:pt x="0" y="91"/>
                    <a:pt x="0" y="89"/>
                    <a:pt x="0" y="86"/>
                  </a:cubicBezTo>
                  <a:cubicBezTo>
                    <a:pt x="0" y="62"/>
                    <a:pt x="0" y="39"/>
                    <a:pt x="0" y="15"/>
                  </a:cubicBezTo>
                  <a:cubicBezTo>
                    <a:pt x="0" y="12"/>
                    <a:pt x="0" y="9"/>
                    <a:pt x="2" y="6"/>
                  </a:cubicBezTo>
                  <a:cubicBezTo>
                    <a:pt x="4" y="1"/>
                    <a:pt x="8" y="0"/>
                    <a:pt x="13" y="2"/>
                  </a:cubicBezTo>
                  <a:cubicBezTo>
                    <a:pt x="19" y="3"/>
                    <a:pt x="23" y="7"/>
                    <a:pt x="26" y="12"/>
                  </a:cubicBezTo>
                  <a:cubicBezTo>
                    <a:pt x="29" y="18"/>
                    <a:pt x="31" y="24"/>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8" name="Freeform 9">
              <a:extLst>
                <a:ext uri="{FF2B5EF4-FFF2-40B4-BE49-F238E27FC236}">
                  <a16:creationId xmlns:a16="http://schemas.microsoft.com/office/drawing/2014/main" id="{90ADCFD1-7FD4-4CC6-A89E-CF02894BFC19}"/>
                </a:ext>
              </a:extLst>
            </p:cNvPr>
            <p:cNvSpPr>
              <a:spLocks/>
            </p:cNvSpPr>
            <p:nvPr/>
          </p:nvSpPr>
          <p:spPr bwMode="auto">
            <a:xfrm>
              <a:off x="7963503" y="5111211"/>
              <a:ext cx="44753" cy="169384"/>
            </a:xfrm>
            <a:custGeom>
              <a:avLst/>
              <a:gdLst>
                <a:gd name="T0" fmla="*/ 32 w 33"/>
                <a:gd name="T1" fmla="*/ 52 h 126"/>
                <a:gd name="T2" fmla="*/ 32 w 33"/>
                <a:gd name="T3" fmla="*/ 86 h 126"/>
                <a:gd name="T4" fmla="*/ 32 w 33"/>
                <a:gd name="T5" fmla="*/ 99 h 126"/>
                <a:gd name="T6" fmla="*/ 32 w 33"/>
                <a:gd name="T7" fmla="*/ 109 h 126"/>
                <a:gd name="T8" fmla="*/ 31 w 33"/>
                <a:gd name="T9" fmla="*/ 121 h 126"/>
                <a:gd name="T10" fmla="*/ 24 w 33"/>
                <a:gd name="T11" fmla="*/ 124 h 126"/>
                <a:gd name="T12" fmla="*/ 20 w 33"/>
                <a:gd name="T13" fmla="*/ 117 h 126"/>
                <a:gd name="T14" fmla="*/ 16 w 33"/>
                <a:gd name="T15" fmla="*/ 98 h 126"/>
                <a:gd name="T16" fmla="*/ 2 w 33"/>
                <a:gd name="T17" fmla="*/ 38 h 126"/>
                <a:gd name="T18" fmla="*/ 10 w 33"/>
                <a:gd name="T19" fmla="*/ 7 h 126"/>
                <a:gd name="T20" fmla="*/ 20 w 33"/>
                <a:gd name="T21" fmla="*/ 1 h 126"/>
                <a:gd name="T22" fmla="*/ 30 w 33"/>
                <a:gd name="T23" fmla="*/ 5 h 126"/>
                <a:gd name="T24" fmla="*/ 32 w 33"/>
                <a:gd name="T25" fmla="*/ 15 h 126"/>
                <a:gd name="T26" fmla="*/ 32 w 33"/>
                <a:gd name="T27" fmla="*/ 52 h 126"/>
                <a:gd name="T28" fmla="*/ 32 w 33"/>
                <a:gd name="T2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26">
                  <a:moveTo>
                    <a:pt x="32" y="52"/>
                  </a:moveTo>
                  <a:cubicBezTo>
                    <a:pt x="32" y="64"/>
                    <a:pt x="32" y="75"/>
                    <a:pt x="32" y="86"/>
                  </a:cubicBezTo>
                  <a:cubicBezTo>
                    <a:pt x="32" y="91"/>
                    <a:pt x="31" y="95"/>
                    <a:pt x="32" y="99"/>
                  </a:cubicBezTo>
                  <a:cubicBezTo>
                    <a:pt x="32" y="102"/>
                    <a:pt x="32" y="106"/>
                    <a:pt x="32" y="109"/>
                  </a:cubicBezTo>
                  <a:cubicBezTo>
                    <a:pt x="33" y="113"/>
                    <a:pt x="32" y="117"/>
                    <a:pt x="31" y="121"/>
                  </a:cubicBezTo>
                  <a:cubicBezTo>
                    <a:pt x="30" y="125"/>
                    <a:pt x="27" y="126"/>
                    <a:pt x="24" y="124"/>
                  </a:cubicBezTo>
                  <a:cubicBezTo>
                    <a:pt x="21" y="122"/>
                    <a:pt x="21" y="120"/>
                    <a:pt x="20" y="117"/>
                  </a:cubicBezTo>
                  <a:cubicBezTo>
                    <a:pt x="19" y="111"/>
                    <a:pt x="17" y="104"/>
                    <a:pt x="16" y="98"/>
                  </a:cubicBezTo>
                  <a:cubicBezTo>
                    <a:pt x="11" y="78"/>
                    <a:pt x="6" y="58"/>
                    <a:pt x="2" y="38"/>
                  </a:cubicBezTo>
                  <a:cubicBezTo>
                    <a:pt x="0" y="27"/>
                    <a:pt x="2" y="16"/>
                    <a:pt x="10" y="7"/>
                  </a:cubicBezTo>
                  <a:cubicBezTo>
                    <a:pt x="13" y="5"/>
                    <a:pt x="16" y="2"/>
                    <a:pt x="20" y="1"/>
                  </a:cubicBezTo>
                  <a:cubicBezTo>
                    <a:pt x="24" y="0"/>
                    <a:pt x="28" y="1"/>
                    <a:pt x="30" y="5"/>
                  </a:cubicBezTo>
                  <a:cubicBezTo>
                    <a:pt x="32" y="8"/>
                    <a:pt x="32" y="12"/>
                    <a:pt x="32" y="15"/>
                  </a:cubicBezTo>
                  <a:cubicBezTo>
                    <a:pt x="32" y="27"/>
                    <a:pt x="32" y="40"/>
                    <a:pt x="32" y="52"/>
                  </a:cubicBezTo>
                  <a:cubicBezTo>
                    <a:pt x="32" y="52"/>
                    <a:pt x="32" y="52"/>
                    <a:pt x="32"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9" name="Freeform 10">
              <a:extLst>
                <a:ext uri="{FF2B5EF4-FFF2-40B4-BE49-F238E27FC236}">
                  <a16:creationId xmlns:a16="http://schemas.microsoft.com/office/drawing/2014/main" id="{52C6940F-2064-42E0-BD3C-090A8C2EA4AB}"/>
                </a:ext>
              </a:extLst>
            </p:cNvPr>
            <p:cNvSpPr>
              <a:spLocks/>
            </p:cNvSpPr>
            <p:nvPr/>
          </p:nvSpPr>
          <p:spPr bwMode="auto">
            <a:xfrm>
              <a:off x="7928947" y="5159930"/>
              <a:ext cx="54951" cy="134261"/>
            </a:xfrm>
            <a:custGeom>
              <a:avLst/>
              <a:gdLst>
                <a:gd name="T0" fmla="*/ 41 w 41"/>
                <a:gd name="T1" fmla="*/ 86 h 100"/>
                <a:gd name="T2" fmla="*/ 33 w 41"/>
                <a:gd name="T3" fmla="*/ 98 h 100"/>
                <a:gd name="T4" fmla="*/ 26 w 41"/>
                <a:gd name="T5" fmla="*/ 96 h 100"/>
                <a:gd name="T6" fmla="*/ 23 w 41"/>
                <a:gd name="T7" fmla="*/ 90 h 100"/>
                <a:gd name="T8" fmla="*/ 15 w 41"/>
                <a:gd name="T9" fmla="*/ 71 h 100"/>
                <a:gd name="T10" fmla="*/ 2 w 41"/>
                <a:gd name="T11" fmla="*/ 31 h 100"/>
                <a:gd name="T12" fmla="*/ 4 w 41"/>
                <a:gd name="T13" fmla="*/ 7 h 100"/>
                <a:gd name="T14" fmla="*/ 10 w 41"/>
                <a:gd name="T15" fmla="*/ 1 h 100"/>
                <a:gd name="T16" fmla="*/ 18 w 41"/>
                <a:gd name="T17" fmla="*/ 2 h 100"/>
                <a:gd name="T18" fmla="*/ 22 w 41"/>
                <a:gd name="T19" fmla="*/ 10 h 100"/>
                <a:gd name="T20" fmla="*/ 30 w 41"/>
                <a:gd name="T21" fmla="*/ 39 h 100"/>
                <a:gd name="T22" fmla="*/ 40 w 41"/>
                <a:gd name="T23" fmla="*/ 82 h 100"/>
                <a:gd name="T24" fmla="*/ 41 w 41"/>
                <a:gd name="T25"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00">
                  <a:moveTo>
                    <a:pt x="41" y="86"/>
                  </a:moveTo>
                  <a:cubicBezTo>
                    <a:pt x="41" y="91"/>
                    <a:pt x="38" y="95"/>
                    <a:pt x="33" y="98"/>
                  </a:cubicBezTo>
                  <a:cubicBezTo>
                    <a:pt x="31" y="100"/>
                    <a:pt x="28" y="99"/>
                    <a:pt x="26" y="96"/>
                  </a:cubicBezTo>
                  <a:cubicBezTo>
                    <a:pt x="25" y="95"/>
                    <a:pt x="23" y="92"/>
                    <a:pt x="23" y="90"/>
                  </a:cubicBezTo>
                  <a:cubicBezTo>
                    <a:pt x="20" y="84"/>
                    <a:pt x="17" y="78"/>
                    <a:pt x="15" y="71"/>
                  </a:cubicBezTo>
                  <a:cubicBezTo>
                    <a:pt x="10" y="58"/>
                    <a:pt x="6" y="44"/>
                    <a:pt x="2" y="31"/>
                  </a:cubicBezTo>
                  <a:cubicBezTo>
                    <a:pt x="0" y="23"/>
                    <a:pt x="0" y="15"/>
                    <a:pt x="4" y="7"/>
                  </a:cubicBezTo>
                  <a:cubicBezTo>
                    <a:pt x="5" y="5"/>
                    <a:pt x="7" y="2"/>
                    <a:pt x="10" y="1"/>
                  </a:cubicBezTo>
                  <a:cubicBezTo>
                    <a:pt x="13" y="0"/>
                    <a:pt x="15" y="0"/>
                    <a:pt x="18" y="2"/>
                  </a:cubicBezTo>
                  <a:cubicBezTo>
                    <a:pt x="20" y="4"/>
                    <a:pt x="21" y="7"/>
                    <a:pt x="22" y="10"/>
                  </a:cubicBezTo>
                  <a:cubicBezTo>
                    <a:pt x="25" y="20"/>
                    <a:pt x="28" y="29"/>
                    <a:pt x="30" y="39"/>
                  </a:cubicBezTo>
                  <a:cubicBezTo>
                    <a:pt x="34" y="53"/>
                    <a:pt x="37" y="67"/>
                    <a:pt x="40" y="82"/>
                  </a:cubicBezTo>
                  <a:cubicBezTo>
                    <a:pt x="41" y="83"/>
                    <a:pt x="41" y="84"/>
                    <a:pt x="41"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0" name="Freeform 11">
              <a:extLst>
                <a:ext uri="{FF2B5EF4-FFF2-40B4-BE49-F238E27FC236}">
                  <a16:creationId xmlns:a16="http://schemas.microsoft.com/office/drawing/2014/main" id="{3ED6D707-3759-4C94-A7B6-8EC778E64D03}"/>
                </a:ext>
              </a:extLst>
            </p:cNvPr>
            <p:cNvSpPr>
              <a:spLocks/>
            </p:cNvSpPr>
            <p:nvPr/>
          </p:nvSpPr>
          <p:spPr bwMode="auto">
            <a:xfrm>
              <a:off x="7193629" y="5159930"/>
              <a:ext cx="54951" cy="134261"/>
            </a:xfrm>
            <a:custGeom>
              <a:avLst/>
              <a:gdLst>
                <a:gd name="T0" fmla="*/ 41 w 41"/>
                <a:gd name="T1" fmla="*/ 21 h 100"/>
                <a:gd name="T2" fmla="*/ 38 w 41"/>
                <a:gd name="T3" fmla="*/ 36 h 100"/>
                <a:gd name="T4" fmla="*/ 21 w 41"/>
                <a:gd name="T5" fmla="*/ 84 h 100"/>
                <a:gd name="T6" fmla="*/ 16 w 41"/>
                <a:gd name="T7" fmla="*/ 96 h 100"/>
                <a:gd name="T8" fmla="*/ 6 w 41"/>
                <a:gd name="T9" fmla="*/ 97 h 100"/>
                <a:gd name="T10" fmla="*/ 1 w 41"/>
                <a:gd name="T11" fmla="*/ 81 h 100"/>
                <a:gd name="T12" fmla="*/ 15 w 41"/>
                <a:gd name="T13" fmla="*/ 22 h 100"/>
                <a:gd name="T14" fmla="*/ 19 w 41"/>
                <a:gd name="T15" fmla="*/ 10 h 100"/>
                <a:gd name="T16" fmla="*/ 24 w 41"/>
                <a:gd name="T17" fmla="*/ 2 h 100"/>
                <a:gd name="T18" fmla="*/ 31 w 41"/>
                <a:gd name="T19" fmla="*/ 1 h 100"/>
                <a:gd name="T20" fmla="*/ 37 w 41"/>
                <a:gd name="T21" fmla="*/ 7 h 100"/>
                <a:gd name="T22" fmla="*/ 41 w 41"/>
                <a:gd name="T2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0">
                  <a:moveTo>
                    <a:pt x="41" y="21"/>
                  </a:moveTo>
                  <a:cubicBezTo>
                    <a:pt x="41" y="26"/>
                    <a:pt x="39" y="31"/>
                    <a:pt x="38" y="36"/>
                  </a:cubicBezTo>
                  <a:cubicBezTo>
                    <a:pt x="33" y="52"/>
                    <a:pt x="27" y="68"/>
                    <a:pt x="21" y="84"/>
                  </a:cubicBezTo>
                  <a:cubicBezTo>
                    <a:pt x="20" y="88"/>
                    <a:pt x="18" y="92"/>
                    <a:pt x="16" y="96"/>
                  </a:cubicBezTo>
                  <a:cubicBezTo>
                    <a:pt x="13" y="99"/>
                    <a:pt x="10" y="100"/>
                    <a:pt x="6" y="97"/>
                  </a:cubicBezTo>
                  <a:cubicBezTo>
                    <a:pt x="1" y="93"/>
                    <a:pt x="0" y="88"/>
                    <a:pt x="1" y="81"/>
                  </a:cubicBezTo>
                  <a:cubicBezTo>
                    <a:pt x="5" y="61"/>
                    <a:pt x="10" y="41"/>
                    <a:pt x="15" y="22"/>
                  </a:cubicBezTo>
                  <a:cubicBezTo>
                    <a:pt x="17" y="18"/>
                    <a:pt x="18" y="14"/>
                    <a:pt x="19" y="10"/>
                  </a:cubicBezTo>
                  <a:cubicBezTo>
                    <a:pt x="20" y="7"/>
                    <a:pt x="21" y="4"/>
                    <a:pt x="24" y="2"/>
                  </a:cubicBezTo>
                  <a:cubicBezTo>
                    <a:pt x="26" y="0"/>
                    <a:pt x="28" y="0"/>
                    <a:pt x="31" y="1"/>
                  </a:cubicBezTo>
                  <a:cubicBezTo>
                    <a:pt x="34" y="2"/>
                    <a:pt x="36" y="4"/>
                    <a:pt x="37" y="7"/>
                  </a:cubicBezTo>
                  <a:cubicBezTo>
                    <a:pt x="40" y="11"/>
                    <a:pt x="41" y="16"/>
                    <a:pt x="41"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1" name="Freeform 12">
              <a:extLst>
                <a:ext uri="{FF2B5EF4-FFF2-40B4-BE49-F238E27FC236}">
                  <a16:creationId xmlns:a16="http://schemas.microsoft.com/office/drawing/2014/main" id="{D3212847-EAB6-4ADF-AAA4-E2A9BF2F0C76}"/>
                </a:ext>
              </a:extLst>
            </p:cNvPr>
            <p:cNvSpPr>
              <a:spLocks/>
            </p:cNvSpPr>
            <p:nvPr/>
          </p:nvSpPr>
          <p:spPr bwMode="auto">
            <a:xfrm>
              <a:off x="7220821" y="5210915"/>
              <a:ext cx="52118" cy="106502"/>
            </a:xfrm>
            <a:custGeom>
              <a:avLst/>
              <a:gdLst>
                <a:gd name="T0" fmla="*/ 39 w 39"/>
                <a:gd name="T1" fmla="*/ 14 h 79"/>
                <a:gd name="T2" fmla="*/ 34 w 39"/>
                <a:gd name="T3" fmla="*/ 33 h 79"/>
                <a:gd name="T4" fmla="*/ 18 w 39"/>
                <a:gd name="T5" fmla="*/ 62 h 79"/>
                <a:gd name="T6" fmla="*/ 12 w 39"/>
                <a:gd name="T7" fmla="*/ 73 h 79"/>
                <a:gd name="T8" fmla="*/ 3 w 39"/>
                <a:gd name="T9" fmla="*/ 74 h 79"/>
                <a:gd name="T10" fmla="*/ 0 w 39"/>
                <a:gd name="T11" fmla="*/ 63 h 79"/>
                <a:gd name="T12" fmla="*/ 10 w 39"/>
                <a:gd name="T13" fmla="*/ 30 h 79"/>
                <a:gd name="T14" fmla="*/ 19 w 39"/>
                <a:gd name="T15" fmla="*/ 12 h 79"/>
                <a:gd name="T16" fmla="*/ 23 w 39"/>
                <a:gd name="T17" fmla="*/ 5 h 79"/>
                <a:gd name="T18" fmla="*/ 36 w 39"/>
                <a:gd name="T19" fmla="*/ 5 h 79"/>
                <a:gd name="T20" fmla="*/ 39 w 39"/>
                <a:gd name="T2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9">
                  <a:moveTo>
                    <a:pt x="39" y="14"/>
                  </a:moveTo>
                  <a:cubicBezTo>
                    <a:pt x="38" y="21"/>
                    <a:pt x="36" y="27"/>
                    <a:pt x="34" y="33"/>
                  </a:cubicBezTo>
                  <a:cubicBezTo>
                    <a:pt x="29" y="43"/>
                    <a:pt x="23" y="53"/>
                    <a:pt x="18" y="62"/>
                  </a:cubicBezTo>
                  <a:cubicBezTo>
                    <a:pt x="16" y="66"/>
                    <a:pt x="14" y="69"/>
                    <a:pt x="12" y="73"/>
                  </a:cubicBezTo>
                  <a:cubicBezTo>
                    <a:pt x="10" y="79"/>
                    <a:pt x="5" y="77"/>
                    <a:pt x="3" y="74"/>
                  </a:cubicBezTo>
                  <a:cubicBezTo>
                    <a:pt x="0" y="71"/>
                    <a:pt x="0" y="67"/>
                    <a:pt x="0" y="63"/>
                  </a:cubicBezTo>
                  <a:cubicBezTo>
                    <a:pt x="1" y="51"/>
                    <a:pt x="5" y="41"/>
                    <a:pt x="10" y="30"/>
                  </a:cubicBezTo>
                  <a:cubicBezTo>
                    <a:pt x="13" y="24"/>
                    <a:pt x="16" y="18"/>
                    <a:pt x="19" y="12"/>
                  </a:cubicBezTo>
                  <a:cubicBezTo>
                    <a:pt x="20" y="9"/>
                    <a:pt x="22" y="7"/>
                    <a:pt x="23" y="5"/>
                  </a:cubicBezTo>
                  <a:cubicBezTo>
                    <a:pt x="27" y="0"/>
                    <a:pt x="33" y="0"/>
                    <a:pt x="36" y="5"/>
                  </a:cubicBezTo>
                  <a:cubicBezTo>
                    <a:pt x="38" y="8"/>
                    <a:pt x="39" y="11"/>
                    <a:pt x="3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13">
              <a:extLst>
                <a:ext uri="{FF2B5EF4-FFF2-40B4-BE49-F238E27FC236}">
                  <a16:creationId xmlns:a16="http://schemas.microsoft.com/office/drawing/2014/main" id="{4784D544-402C-415E-8096-17F3692F02A3}"/>
                </a:ext>
              </a:extLst>
            </p:cNvPr>
            <p:cNvSpPr>
              <a:spLocks/>
            </p:cNvSpPr>
            <p:nvPr/>
          </p:nvSpPr>
          <p:spPr bwMode="auto">
            <a:xfrm>
              <a:off x="7904588" y="5212048"/>
              <a:ext cx="52685" cy="103670"/>
            </a:xfrm>
            <a:custGeom>
              <a:avLst/>
              <a:gdLst>
                <a:gd name="T0" fmla="*/ 10 w 39"/>
                <a:gd name="T1" fmla="*/ 0 h 77"/>
                <a:gd name="T2" fmla="*/ 16 w 39"/>
                <a:gd name="T3" fmla="*/ 3 h 77"/>
                <a:gd name="T4" fmla="*/ 19 w 39"/>
                <a:gd name="T5" fmla="*/ 9 h 77"/>
                <a:gd name="T6" fmla="*/ 35 w 39"/>
                <a:gd name="T7" fmla="*/ 44 h 77"/>
                <a:gd name="T8" fmla="*/ 39 w 39"/>
                <a:gd name="T9" fmla="*/ 63 h 77"/>
                <a:gd name="T10" fmla="*/ 38 w 39"/>
                <a:gd name="T11" fmla="*/ 72 h 77"/>
                <a:gd name="T12" fmla="*/ 35 w 39"/>
                <a:gd name="T13" fmla="*/ 75 h 77"/>
                <a:gd name="T14" fmla="*/ 28 w 39"/>
                <a:gd name="T15" fmla="*/ 73 h 77"/>
                <a:gd name="T16" fmla="*/ 20 w 39"/>
                <a:gd name="T17" fmla="*/ 59 h 77"/>
                <a:gd name="T18" fmla="*/ 11 w 39"/>
                <a:gd name="T19" fmla="*/ 42 h 77"/>
                <a:gd name="T20" fmla="*/ 1 w 39"/>
                <a:gd name="T21" fmla="*/ 18 h 77"/>
                <a:gd name="T22" fmla="*/ 3 w 39"/>
                <a:gd name="T23" fmla="*/ 4 h 77"/>
                <a:gd name="T24" fmla="*/ 10 w 3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7">
                  <a:moveTo>
                    <a:pt x="10" y="0"/>
                  </a:moveTo>
                  <a:cubicBezTo>
                    <a:pt x="12" y="0"/>
                    <a:pt x="14" y="1"/>
                    <a:pt x="16" y="3"/>
                  </a:cubicBezTo>
                  <a:cubicBezTo>
                    <a:pt x="17" y="5"/>
                    <a:pt x="18" y="7"/>
                    <a:pt x="19" y="9"/>
                  </a:cubicBezTo>
                  <a:cubicBezTo>
                    <a:pt x="25" y="20"/>
                    <a:pt x="31" y="32"/>
                    <a:pt x="35" y="44"/>
                  </a:cubicBezTo>
                  <a:cubicBezTo>
                    <a:pt x="37" y="50"/>
                    <a:pt x="39" y="56"/>
                    <a:pt x="39" y="63"/>
                  </a:cubicBezTo>
                  <a:cubicBezTo>
                    <a:pt x="39" y="66"/>
                    <a:pt x="39" y="69"/>
                    <a:pt x="38" y="72"/>
                  </a:cubicBezTo>
                  <a:cubicBezTo>
                    <a:pt x="37" y="73"/>
                    <a:pt x="36" y="74"/>
                    <a:pt x="35" y="75"/>
                  </a:cubicBezTo>
                  <a:cubicBezTo>
                    <a:pt x="32" y="77"/>
                    <a:pt x="29" y="76"/>
                    <a:pt x="28" y="73"/>
                  </a:cubicBezTo>
                  <a:cubicBezTo>
                    <a:pt x="25" y="68"/>
                    <a:pt x="23" y="64"/>
                    <a:pt x="20" y="59"/>
                  </a:cubicBezTo>
                  <a:cubicBezTo>
                    <a:pt x="17" y="53"/>
                    <a:pt x="14" y="48"/>
                    <a:pt x="11" y="42"/>
                  </a:cubicBezTo>
                  <a:cubicBezTo>
                    <a:pt x="7" y="34"/>
                    <a:pt x="3" y="26"/>
                    <a:pt x="1" y="18"/>
                  </a:cubicBezTo>
                  <a:cubicBezTo>
                    <a:pt x="0" y="13"/>
                    <a:pt x="0" y="8"/>
                    <a:pt x="3" y="4"/>
                  </a:cubicBezTo>
                  <a:cubicBezTo>
                    <a:pt x="5" y="2"/>
                    <a:pt x="7"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Oval 62">
            <a:extLst>
              <a:ext uri="{FF2B5EF4-FFF2-40B4-BE49-F238E27FC236}">
                <a16:creationId xmlns:a16="http://schemas.microsoft.com/office/drawing/2014/main" id="{3BC5B823-8012-46E7-A6E1-ACB753AA7A99}"/>
              </a:ext>
            </a:extLst>
          </p:cNvPr>
          <p:cNvSpPr>
            <a:spLocks noChangeAspect="1"/>
          </p:cNvSpPr>
          <p:nvPr/>
        </p:nvSpPr>
        <p:spPr>
          <a:xfrm>
            <a:off x="9595803"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descr="A close up of a logo&#10;&#10;Description automatically generated">
            <a:extLst>
              <a:ext uri="{FF2B5EF4-FFF2-40B4-BE49-F238E27FC236}">
                <a16:creationId xmlns:a16="http://schemas.microsoft.com/office/drawing/2014/main" id="{978C6FF5-8E62-4916-B140-D9358D860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8623" y="4453429"/>
            <a:ext cx="813132" cy="602959"/>
          </a:xfrm>
          <a:prstGeom prst="rect">
            <a:avLst/>
          </a:prstGeom>
        </p:spPr>
      </p:pic>
      <p:sp>
        <p:nvSpPr>
          <p:cNvPr id="67" name="Oval 66">
            <a:extLst>
              <a:ext uri="{FF2B5EF4-FFF2-40B4-BE49-F238E27FC236}">
                <a16:creationId xmlns:a16="http://schemas.microsoft.com/office/drawing/2014/main" id="{56967783-D88E-460A-931F-5533A306FBB8}"/>
              </a:ext>
            </a:extLst>
          </p:cNvPr>
          <p:cNvSpPr>
            <a:spLocks noChangeAspect="1"/>
          </p:cNvSpPr>
          <p:nvPr/>
        </p:nvSpPr>
        <p:spPr>
          <a:xfrm>
            <a:off x="1149329" y="4092842"/>
            <a:ext cx="1338773" cy="1338773"/>
          </a:xfrm>
          <a:prstGeom prst="ellipse">
            <a:avLst/>
          </a:prstGeom>
          <a:solidFill>
            <a:schemeClr val="accent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0BA7B783-B849-4F4F-B13C-E264C8B6CAE6}"/>
              </a:ext>
            </a:extLst>
          </p:cNvPr>
          <p:cNvSpPr>
            <a:spLocks noChangeAspect="1"/>
          </p:cNvSpPr>
          <p:nvPr/>
        </p:nvSpPr>
        <p:spPr>
          <a:xfrm>
            <a:off x="3729084"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B245081D-E55E-4792-BB76-6E4214FB8BE2}"/>
              </a:ext>
            </a:extLst>
          </p:cNvPr>
          <p:cNvSpPr>
            <a:spLocks noChangeAspect="1"/>
          </p:cNvSpPr>
          <p:nvPr/>
        </p:nvSpPr>
        <p:spPr>
          <a:xfrm>
            <a:off x="6773318"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Text Placeholder 10">
            <a:extLst>
              <a:ext uri="{FF2B5EF4-FFF2-40B4-BE49-F238E27FC236}">
                <a16:creationId xmlns:a16="http://schemas.microsoft.com/office/drawing/2014/main" id="{2E4C185F-16B4-4378-877D-0AF52AAC3E9D}"/>
              </a:ext>
            </a:extLst>
          </p:cNvPr>
          <p:cNvSpPr>
            <a:spLocks noGrp="1"/>
          </p:cNvSpPr>
          <p:nvPr>
            <p:ph type="body" sz="quarter" idx="10"/>
          </p:nvPr>
        </p:nvSpPr>
        <p:spPr>
          <a:xfrm>
            <a:off x="91440" y="6583680"/>
            <a:ext cx="5486400" cy="228600"/>
          </a:xfrm>
        </p:spPr>
        <p:txBody>
          <a:bodyPr/>
          <a:lstStyle/>
          <a:p>
            <a:r>
              <a:rPr lang="en-US"/>
              <a:t>Click Next to continue.</a:t>
            </a:r>
          </a:p>
        </p:txBody>
      </p:sp>
      <p:sp>
        <p:nvSpPr>
          <p:cNvPr id="29" name="TextBox 28">
            <a:extLst>
              <a:ext uri="{FF2B5EF4-FFF2-40B4-BE49-F238E27FC236}">
                <a16:creationId xmlns:a16="http://schemas.microsoft.com/office/drawing/2014/main" id="{06E77222-D8AD-4C8D-B8B3-1DE4D3E16848}"/>
              </a:ext>
            </a:extLst>
          </p:cNvPr>
          <p:cNvSpPr txBox="1"/>
          <p:nvPr/>
        </p:nvSpPr>
        <p:spPr>
          <a:xfrm>
            <a:off x="9375711" y="5447548"/>
            <a:ext cx="1778957" cy="738664"/>
          </a:xfrm>
          <a:prstGeom prst="rect">
            <a:avLst/>
          </a:prstGeom>
          <a:noFill/>
        </p:spPr>
        <p:txBody>
          <a:bodyPr wrap="square" tIns="91440" bIns="91440" rtlCol="0" anchor="ctr">
            <a:spAutoFit/>
          </a:bodyPr>
          <a:lstStyle/>
          <a:p>
            <a:pPr algn="ctr"/>
            <a:r>
              <a:rPr lang="en-US" dirty="0">
                <a:solidFill>
                  <a:schemeClr val="bg1"/>
                </a:solidFill>
              </a:rPr>
              <a:t>Summary &amp; </a:t>
            </a:r>
          </a:p>
          <a:p>
            <a:pPr algn="ctr"/>
            <a:r>
              <a:rPr lang="en-US" dirty="0">
                <a:solidFill>
                  <a:schemeClr val="bg1"/>
                </a:solidFill>
              </a:rPr>
              <a:t>Final Challenge </a:t>
            </a:r>
          </a:p>
        </p:txBody>
      </p:sp>
      <p:sp>
        <p:nvSpPr>
          <p:cNvPr id="30" name="TextBox 29">
            <a:extLst>
              <a:ext uri="{FF2B5EF4-FFF2-40B4-BE49-F238E27FC236}">
                <a16:creationId xmlns:a16="http://schemas.microsoft.com/office/drawing/2014/main" id="{EFE632ED-D0CE-413B-9802-10FC9B0DEECE}"/>
              </a:ext>
            </a:extLst>
          </p:cNvPr>
          <p:cNvSpPr txBox="1"/>
          <p:nvPr/>
        </p:nvSpPr>
        <p:spPr>
          <a:xfrm>
            <a:off x="1034285" y="5447548"/>
            <a:ext cx="1568861" cy="738664"/>
          </a:xfrm>
          <a:prstGeom prst="rect">
            <a:avLst/>
          </a:prstGeom>
          <a:noFill/>
        </p:spPr>
        <p:txBody>
          <a:bodyPr wrap="square" tIns="91440" bIns="91440" rtlCol="0" anchor="ctr">
            <a:spAutoFit/>
          </a:bodyPr>
          <a:lstStyle/>
          <a:p>
            <a:pPr lvl="0" algn="ctr"/>
            <a:r>
              <a:rPr lang="en-US" b="1" dirty="0">
                <a:solidFill>
                  <a:schemeClr val="bg1"/>
                </a:solidFill>
              </a:rPr>
              <a:t>Infection Control </a:t>
            </a:r>
          </a:p>
        </p:txBody>
      </p:sp>
      <p:sp>
        <p:nvSpPr>
          <p:cNvPr id="31" name="TextBox 30">
            <a:extLst>
              <a:ext uri="{FF2B5EF4-FFF2-40B4-BE49-F238E27FC236}">
                <a16:creationId xmlns:a16="http://schemas.microsoft.com/office/drawing/2014/main" id="{9B3372F5-2E6F-4DF6-B6BE-19BA06CA4484}"/>
              </a:ext>
            </a:extLst>
          </p:cNvPr>
          <p:cNvSpPr txBox="1"/>
          <p:nvPr/>
        </p:nvSpPr>
        <p:spPr>
          <a:xfrm>
            <a:off x="3287243" y="5447548"/>
            <a:ext cx="2222455" cy="738664"/>
          </a:xfrm>
          <a:prstGeom prst="rect">
            <a:avLst/>
          </a:prstGeom>
          <a:noFill/>
        </p:spPr>
        <p:txBody>
          <a:bodyPr wrap="square" tIns="91440" bIns="91440" rtlCol="0" anchor="ctr">
            <a:spAutoFit/>
          </a:bodyPr>
          <a:lstStyle/>
          <a:p>
            <a:pPr algn="ctr"/>
            <a:r>
              <a:rPr lang="en-US" dirty="0">
                <a:solidFill>
                  <a:schemeClr val="bg1"/>
                </a:solidFill>
              </a:rPr>
              <a:t>Standard Precautions</a:t>
            </a:r>
          </a:p>
        </p:txBody>
      </p:sp>
      <p:sp>
        <p:nvSpPr>
          <p:cNvPr id="32" name="TextBox 31">
            <a:extLst>
              <a:ext uri="{FF2B5EF4-FFF2-40B4-BE49-F238E27FC236}">
                <a16:creationId xmlns:a16="http://schemas.microsoft.com/office/drawing/2014/main" id="{335E464E-AA99-407A-8C85-2347C5CE6A16}"/>
              </a:ext>
            </a:extLst>
          </p:cNvPr>
          <p:cNvSpPr txBox="1"/>
          <p:nvPr/>
        </p:nvSpPr>
        <p:spPr>
          <a:xfrm>
            <a:off x="5614176" y="5423129"/>
            <a:ext cx="3657056" cy="763083"/>
          </a:xfrm>
          <a:prstGeom prst="rect">
            <a:avLst/>
          </a:prstGeom>
          <a:noFill/>
        </p:spPr>
        <p:txBody>
          <a:bodyPr wrap="square" tIns="91440" bIns="91440" rtlCol="0" anchor="ctr">
            <a:spAutoFit/>
          </a:bodyPr>
          <a:lstStyle/>
          <a:p>
            <a:pPr algn="ctr"/>
            <a:r>
              <a:rPr lang="en-US" dirty="0">
                <a:solidFill>
                  <a:schemeClr val="bg1"/>
                </a:solidFill>
              </a:rPr>
              <a:t>Methicillin-Resistant Staphylococcus Aureus (MRSA)</a:t>
            </a:r>
          </a:p>
        </p:txBody>
      </p:sp>
      <p:grpSp>
        <p:nvGrpSpPr>
          <p:cNvPr id="33" name="Group 32">
            <a:extLst>
              <a:ext uri="{FF2B5EF4-FFF2-40B4-BE49-F238E27FC236}">
                <a16:creationId xmlns:a16="http://schemas.microsoft.com/office/drawing/2014/main" id="{6DAC6829-2BE2-411A-8FAC-9A95109CB753}"/>
              </a:ext>
            </a:extLst>
          </p:cNvPr>
          <p:cNvGrpSpPr/>
          <p:nvPr/>
        </p:nvGrpSpPr>
        <p:grpSpPr>
          <a:xfrm>
            <a:off x="1490952" y="4201553"/>
            <a:ext cx="711294" cy="926099"/>
            <a:chOff x="1490952" y="4201553"/>
            <a:chExt cx="711294" cy="926099"/>
          </a:xfrm>
        </p:grpSpPr>
        <p:pic>
          <p:nvPicPr>
            <p:cNvPr id="34" name="Graphic 33" descr="Clapping hands">
              <a:extLst>
                <a:ext uri="{FF2B5EF4-FFF2-40B4-BE49-F238E27FC236}">
                  <a16:creationId xmlns:a16="http://schemas.microsoft.com/office/drawing/2014/main" id="{B13AEF19-9513-430C-9CDA-208B4A2488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0952" y="4475709"/>
              <a:ext cx="651943" cy="651943"/>
            </a:xfrm>
            <a:prstGeom prst="rect">
              <a:avLst/>
            </a:prstGeom>
          </p:spPr>
        </p:pic>
        <p:pic>
          <p:nvPicPr>
            <p:cNvPr id="37" name="Graphic 36" descr="Bubbles">
              <a:extLst>
                <a:ext uri="{FF2B5EF4-FFF2-40B4-BE49-F238E27FC236}">
                  <a16:creationId xmlns:a16="http://schemas.microsoft.com/office/drawing/2014/main" id="{C590D318-23FD-46D3-907B-2525B11805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537199" y="4201553"/>
              <a:ext cx="665047" cy="665047"/>
            </a:xfrm>
            <a:prstGeom prst="rect">
              <a:avLst/>
            </a:prstGeom>
          </p:spPr>
        </p:pic>
      </p:grpSp>
      <p:pic>
        <p:nvPicPr>
          <p:cNvPr id="38" name="Graphic 37" descr="Checklist">
            <a:extLst>
              <a:ext uri="{FF2B5EF4-FFF2-40B4-BE49-F238E27FC236}">
                <a16:creationId xmlns:a16="http://schemas.microsoft.com/office/drawing/2014/main" id="{382C4282-A75E-45FB-A601-9C82FDE142F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41270" y="4311583"/>
            <a:ext cx="914400" cy="914400"/>
          </a:xfrm>
          <a:prstGeom prst="rect">
            <a:avLst/>
          </a:prstGeom>
        </p:spPr>
      </p:pic>
      <p:pic>
        <p:nvPicPr>
          <p:cNvPr id="40" name="Graphic 39" descr="Petri Dish">
            <a:extLst>
              <a:ext uri="{FF2B5EF4-FFF2-40B4-BE49-F238E27FC236}">
                <a16:creationId xmlns:a16="http://schemas.microsoft.com/office/drawing/2014/main" id="{19F482E8-6594-4026-9CF4-ADDE1FB6BEE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880848" y="4210112"/>
            <a:ext cx="1106424" cy="1106424"/>
          </a:xfrm>
          <a:prstGeom prst="rect">
            <a:avLst/>
          </a:prstGeom>
        </p:spPr>
      </p:pic>
    </p:spTree>
    <p:extLst>
      <p:ext uri="{BB962C8B-B14F-4D97-AF65-F5344CB8AC3E}">
        <p14:creationId xmlns:p14="http://schemas.microsoft.com/office/powerpoint/2010/main" val="508330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76098C05-3F90-44EF-AA8E-A2C8CA2B848B}"/>
              </a:ext>
            </a:extLst>
          </p:cNvPr>
          <p:cNvSpPr/>
          <p:nvPr/>
        </p:nvSpPr>
        <p:spPr>
          <a:xfrm>
            <a:off x="245580" y="987563"/>
            <a:ext cx="11407665" cy="331373"/>
          </a:xfrm>
          <a:prstGeom prst="rect">
            <a:avLst/>
          </a:prstGeom>
        </p:spPr>
        <p:txBody>
          <a:bodyPr wrap="square">
            <a:spAutoFit/>
          </a:bodyPr>
          <a:lstStyle/>
          <a:p>
            <a:pPr marR="0" lvl="0">
              <a:lnSpc>
                <a:spcPts val="2000"/>
              </a:lnSpc>
              <a:spcAft>
                <a:spcPts val="2400"/>
              </a:spcAft>
            </a:pPr>
            <a:r>
              <a:rPr lang="en-US" sz="1400">
                <a:ea typeface="Times New Roman" panose="02020603050405020304" pitchFamily="18" charset="0"/>
                <a:cs typeface="Arial" panose="020B0604020202020204" pitchFamily="34" charset="0"/>
              </a:rPr>
              <a:t>The way you administer medications to the people you support can make a big difference in the quality of their lives. </a:t>
            </a:r>
          </a:p>
        </p:txBody>
      </p:sp>
      <p:sp>
        <p:nvSpPr>
          <p:cNvPr id="50" name="Rectangle 49">
            <a:extLst>
              <a:ext uri="{FF2B5EF4-FFF2-40B4-BE49-F238E27FC236}">
                <a16:creationId xmlns:a16="http://schemas.microsoft.com/office/drawing/2014/main" id="{E6B6D3EE-30F4-46B7-9F97-D7976239316D}"/>
              </a:ext>
            </a:extLst>
          </p:cNvPr>
          <p:cNvSpPr/>
          <p:nvPr/>
        </p:nvSpPr>
        <p:spPr>
          <a:xfrm>
            <a:off x="1" y="1490971"/>
            <a:ext cx="12192000" cy="41129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F013ED44-F0EF-4F49-9FCC-C28F6EAF3FA6}"/>
              </a:ext>
            </a:extLst>
          </p:cNvPr>
          <p:cNvSpPr>
            <a:spLocks noGrp="1"/>
          </p:cNvSpPr>
          <p:nvPr>
            <p:ph type="body" sz="quarter" idx="11"/>
          </p:nvPr>
        </p:nvSpPr>
        <p:spPr/>
        <p:txBody>
          <a:bodyPr/>
          <a:lstStyle/>
          <a:p>
            <a:r>
              <a:rPr lang="en-IN"/>
              <a:t>Introduction to Medication Administration</a:t>
            </a:r>
          </a:p>
        </p:txBody>
      </p:sp>
      <p:grpSp>
        <p:nvGrpSpPr>
          <p:cNvPr id="42" name="Group 41">
            <a:extLst>
              <a:ext uri="{FF2B5EF4-FFF2-40B4-BE49-F238E27FC236}">
                <a16:creationId xmlns:a16="http://schemas.microsoft.com/office/drawing/2014/main" id="{65A4F91F-676A-4D85-9BC5-3498C5883378}"/>
              </a:ext>
            </a:extLst>
          </p:cNvPr>
          <p:cNvGrpSpPr/>
          <p:nvPr/>
        </p:nvGrpSpPr>
        <p:grpSpPr>
          <a:xfrm>
            <a:off x="964696" y="1886403"/>
            <a:ext cx="10262611" cy="2718931"/>
            <a:chOff x="906638" y="1891741"/>
            <a:chExt cx="10262611" cy="2718931"/>
          </a:xfrm>
        </p:grpSpPr>
        <p:grpSp>
          <p:nvGrpSpPr>
            <p:cNvPr id="9" name="Group 8">
              <a:extLst>
                <a:ext uri="{FF2B5EF4-FFF2-40B4-BE49-F238E27FC236}">
                  <a16:creationId xmlns:a16="http://schemas.microsoft.com/office/drawing/2014/main" id="{38B7B496-8119-4AEE-9714-52CC00F4C0EB}"/>
                </a:ext>
              </a:extLst>
            </p:cNvPr>
            <p:cNvGrpSpPr>
              <a:grpSpLocks noChangeAspect="1"/>
            </p:cNvGrpSpPr>
            <p:nvPr/>
          </p:nvGrpSpPr>
          <p:grpSpPr>
            <a:xfrm>
              <a:off x="906638" y="1891741"/>
              <a:ext cx="2607997" cy="2610061"/>
              <a:chOff x="-2131003" y="3867545"/>
              <a:chExt cx="1849283" cy="1850745"/>
            </a:xfrm>
          </p:grpSpPr>
          <p:sp>
            <p:nvSpPr>
              <p:cNvPr id="21" name="Freeform: Shape 20">
                <a:extLst>
                  <a:ext uri="{FF2B5EF4-FFF2-40B4-BE49-F238E27FC236}">
                    <a16:creationId xmlns:a16="http://schemas.microsoft.com/office/drawing/2014/main" id="{56B0270F-A619-43C4-BC90-FB50D0D817D6}"/>
                  </a:ext>
                </a:extLst>
              </p:cNvPr>
              <p:cNvSpPr/>
              <p:nvPr/>
            </p:nvSpPr>
            <p:spPr>
              <a:xfrm>
                <a:off x="-2131003" y="4825836"/>
                <a:ext cx="1741018" cy="892454"/>
              </a:xfrm>
              <a:custGeom>
                <a:avLst/>
                <a:gdLst>
                  <a:gd name="connsiteX0" fmla="*/ 1734463 w 1741017"/>
                  <a:gd name="connsiteY0" fmla="*/ 31485 h 892454"/>
                  <a:gd name="connsiteX1" fmla="*/ 973682 w 1741017"/>
                  <a:gd name="connsiteY1" fmla="*/ 834694 h 892454"/>
                  <a:gd name="connsiteX2" fmla="*/ 973682 w 1741017"/>
                  <a:gd name="connsiteY2" fmla="*/ 885900 h 892454"/>
                  <a:gd name="connsiteX3" fmla="*/ 929791 w 1741017"/>
                  <a:gd name="connsiteY3" fmla="*/ 887363 h 892454"/>
                  <a:gd name="connsiteX4" fmla="*/ 885900 w 1741017"/>
                  <a:gd name="connsiteY4" fmla="*/ 885900 h 892454"/>
                  <a:gd name="connsiteX5" fmla="*/ 16854 w 1741017"/>
                  <a:gd name="connsiteY5" fmla="*/ 16854 h 892454"/>
                  <a:gd name="connsiteX6" fmla="*/ 126582 w 1741017"/>
                  <a:gd name="connsiteY6" fmla="*/ 16854 h 892454"/>
                  <a:gd name="connsiteX7" fmla="*/ 885900 w 1741017"/>
                  <a:gd name="connsiteY7" fmla="*/ 776172 h 892454"/>
                  <a:gd name="connsiteX8" fmla="*/ 929791 w 1741017"/>
                  <a:gd name="connsiteY8" fmla="*/ 777635 h 892454"/>
                  <a:gd name="connsiteX9" fmla="*/ 973682 w 1741017"/>
                  <a:gd name="connsiteY9" fmla="*/ 776172 h 892454"/>
                  <a:gd name="connsiteX10" fmla="*/ 1733000 w 1741017"/>
                  <a:gd name="connsiteY10" fmla="*/ 16854 h 892454"/>
                  <a:gd name="connsiteX11" fmla="*/ 1734463 w 1741017"/>
                  <a:gd name="connsiteY11" fmla="*/ 16854 h 892454"/>
                  <a:gd name="connsiteX12" fmla="*/ 1734463 w 1741017"/>
                  <a:gd name="connsiteY12" fmla="*/ 31485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734463" y="31485"/>
                    </a:moveTo>
                    <a:cubicBezTo>
                      <a:pt x="1734463" y="461618"/>
                      <a:pt x="1397964" y="812748"/>
                      <a:pt x="973682" y="834694"/>
                    </a:cubicBezTo>
                    <a:lnTo>
                      <a:pt x="973682" y="885900"/>
                    </a:lnTo>
                    <a:cubicBezTo>
                      <a:pt x="959052" y="885900"/>
                      <a:pt x="944422" y="887363"/>
                      <a:pt x="929791" y="887363"/>
                    </a:cubicBezTo>
                    <a:cubicBezTo>
                      <a:pt x="915161" y="887363"/>
                      <a:pt x="900530" y="887363"/>
                      <a:pt x="885900" y="885900"/>
                    </a:cubicBezTo>
                    <a:cubicBezTo>
                      <a:pt x="416264" y="863954"/>
                      <a:pt x="38800" y="486490"/>
                      <a:pt x="16854" y="16854"/>
                    </a:cubicBezTo>
                    <a:lnTo>
                      <a:pt x="126582" y="16854"/>
                    </a:lnTo>
                    <a:cubicBezTo>
                      <a:pt x="148528" y="426505"/>
                      <a:pt x="476249" y="754226"/>
                      <a:pt x="885900" y="776172"/>
                    </a:cubicBezTo>
                    <a:cubicBezTo>
                      <a:pt x="900530" y="776172"/>
                      <a:pt x="915161" y="777635"/>
                      <a:pt x="929791" y="777635"/>
                    </a:cubicBezTo>
                    <a:cubicBezTo>
                      <a:pt x="944422" y="777635"/>
                      <a:pt x="959052" y="777635"/>
                      <a:pt x="973682" y="776172"/>
                    </a:cubicBezTo>
                    <a:cubicBezTo>
                      <a:pt x="1383334" y="754226"/>
                      <a:pt x="1711055" y="426505"/>
                      <a:pt x="1733000" y="16854"/>
                    </a:cubicBezTo>
                    <a:lnTo>
                      <a:pt x="1734463" y="16854"/>
                    </a:lnTo>
                    <a:cubicBezTo>
                      <a:pt x="1734463" y="21243"/>
                      <a:pt x="1734463" y="27095"/>
                      <a:pt x="1734463" y="31485"/>
                    </a:cubicBezTo>
                    <a:close/>
                  </a:path>
                </a:pathLst>
              </a:custGeom>
              <a:solidFill>
                <a:schemeClr val="accent5"/>
              </a:solidFill>
              <a:ln w="14630"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C5390D19-FB20-4098-A20B-6A1F212B80A1}"/>
                  </a:ext>
                </a:extLst>
              </p:cNvPr>
              <p:cNvSpPr/>
              <p:nvPr/>
            </p:nvSpPr>
            <p:spPr>
              <a:xfrm>
                <a:off x="-2022738" y="3867545"/>
                <a:ext cx="1741018" cy="892454"/>
              </a:xfrm>
              <a:custGeom>
                <a:avLst/>
                <a:gdLst>
                  <a:gd name="connsiteX0" fmla="*/ 16854 w 1741017"/>
                  <a:gd name="connsiteY0" fmla="*/ 872733 h 892454"/>
                  <a:gd name="connsiteX1" fmla="*/ 777635 w 1741017"/>
                  <a:gd name="connsiteY1" fmla="*/ 69524 h 892454"/>
                  <a:gd name="connsiteX2" fmla="*/ 777635 w 1741017"/>
                  <a:gd name="connsiteY2" fmla="*/ 18317 h 892454"/>
                  <a:gd name="connsiteX3" fmla="*/ 821526 w 1741017"/>
                  <a:gd name="connsiteY3" fmla="*/ 16854 h 892454"/>
                  <a:gd name="connsiteX4" fmla="*/ 865417 w 1741017"/>
                  <a:gd name="connsiteY4" fmla="*/ 18317 h 892454"/>
                  <a:gd name="connsiteX5" fmla="*/ 1734463 w 1741017"/>
                  <a:gd name="connsiteY5" fmla="*/ 887363 h 892454"/>
                  <a:gd name="connsiteX6" fmla="*/ 1624735 w 1741017"/>
                  <a:gd name="connsiteY6" fmla="*/ 887363 h 892454"/>
                  <a:gd name="connsiteX7" fmla="*/ 865417 w 1741017"/>
                  <a:gd name="connsiteY7" fmla="*/ 128045 h 892454"/>
                  <a:gd name="connsiteX8" fmla="*/ 821526 w 1741017"/>
                  <a:gd name="connsiteY8" fmla="*/ 126582 h 892454"/>
                  <a:gd name="connsiteX9" fmla="*/ 777635 w 1741017"/>
                  <a:gd name="connsiteY9" fmla="*/ 128045 h 892454"/>
                  <a:gd name="connsiteX10" fmla="*/ 18317 w 1741017"/>
                  <a:gd name="connsiteY10" fmla="*/ 887363 h 892454"/>
                  <a:gd name="connsiteX11" fmla="*/ 16854 w 1741017"/>
                  <a:gd name="connsiteY11" fmla="*/ 887363 h 892454"/>
                  <a:gd name="connsiteX12" fmla="*/ 16854 w 1741017"/>
                  <a:gd name="connsiteY12" fmla="*/ 872733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6854" y="872733"/>
                    </a:moveTo>
                    <a:cubicBezTo>
                      <a:pt x="16854" y="442599"/>
                      <a:pt x="353353" y="91469"/>
                      <a:pt x="777635" y="69524"/>
                    </a:cubicBezTo>
                    <a:lnTo>
                      <a:pt x="777635" y="18317"/>
                    </a:lnTo>
                    <a:cubicBezTo>
                      <a:pt x="792265" y="18317"/>
                      <a:pt x="806896" y="16854"/>
                      <a:pt x="821526" y="16854"/>
                    </a:cubicBezTo>
                    <a:cubicBezTo>
                      <a:pt x="836157" y="16854"/>
                      <a:pt x="850787" y="16854"/>
                      <a:pt x="865417" y="18317"/>
                    </a:cubicBezTo>
                    <a:cubicBezTo>
                      <a:pt x="1335053" y="40263"/>
                      <a:pt x="1712518" y="417727"/>
                      <a:pt x="1734463" y="887363"/>
                    </a:cubicBezTo>
                    <a:lnTo>
                      <a:pt x="1624735" y="887363"/>
                    </a:lnTo>
                    <a:cubicBezTo>
                      <a:pt x="1602790" y="477712"/>
                      <a:pt x="1275069" y="149991"/>
                      <a:pt x="865417" y="128045"/>
                    </a:cubicBezTo>
                    <a:cubicBezTo>
                      <a:pt x="850787" y="128045"/>
                      <a:pt x="836157" y="126582"/>
                      <a:pt x="821526" y="126582"/>
                    </a:cubicBezTo>
                    <a:cubicBezTo>
                      <a:pt x="806896" y="126582"/>
                      <a:pt x="792265" y="126582"/>
                      <a:pt x="777635" y="128045"/>
                    </a:cubicBezTo>
                    <a:cubicBezTo>
                      <a:pt x="367984" y="149991"/>
                      <a:pt x="40263" y="477712"/>
                      <a:pt x="18317" y="887363"/>
                    </a:cubicBezTo>
                    <a:lnTo>
                      <a:pt x="16854" y="887363"/>
                    </a:lnTo>
                    <a:cubicBezTo>
                      <a:pt x="16854" y="882974"/>
                      <a:pt x="16854" y="877122"/>
                      <a:pt x="16854" y="872733"/>
                    </a:cubicBezTo>
                    <a:close/>
                  </a:path>
                </a:pathLst>
              </a:custGeom>
              <a:solidFill>
                <a:schemeClr val="accent5"/>
              </a:solidFill>
              <a:ln w="14630"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E0C85447-CEDF-4BDF-A718-1D08AF924CBF}"/>
                  </a:ext>
                </a:extLst>
              </p:cNvPr>
              <p:cNvSpPr/>
              <p:nvPr/>
            </p:nvSpPr>
            <p:spPr>
              <a:xfrm>
                <a:off x="-1993477" y="4006534"/>
                <a:ext cx="1580083" cy="1580083"/>
              </a:xfrm>
              <a:custGeom>
                <a:avLst/>
                <a:gdLst>
                  <a:gd name="connsiteX0" fmla="*/ 1567677 w 1580083"/>
                  <a:gd name="connsiteY0" fmla="*/ 792265 h 1580083"/>
                  <a:gd name="connsiteX1" fmla="*/ 792265 w 1580083"/>
                  <a:gd name="connsiteY1" fmla="*/ 1567677 h 1580083"/>
                  <a:gd name="connsiteX2" fmla="*/ 16854 w 1580083"/>
                  <a:gd name="connsiteY2" fmla="*/ 792265 h 1580083"/>
                  <a:gd name="connsiteX3" fmla="*/ 792265 w 1580083"/>
                  <a:gd name="connsiteY3" fmla="*/ 16854 h 1580083"/>
                  <a:gd name="connsiteX4" fmla="*/ 1567677 w 1580083"/>
                  <a:gd name="connsiteY4" fmla="*/ 792265 h 158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0083" h="1580083">
                    <a:moveTo>
                      <a:pt x="1567677" y="792265"/>
                    </a:moveTo>
                    <a:cubicBezTo>
                      <a:pt x="1567677" y="1220513"/>
                      <a:pt x="1220513" y="1567677"/>
                      <a:pt x="792265" y="1567677"/>
                    </a:cubicBezTo>
                    <a:cubicBezTo>
                      <a:pt x="364018" y="1567677"/>
                      <a:pt x="16854" y="1220513"/>
                      <a:pt x="16854" y="792265"/>
                    </a:cubicBezTo>
                    <a:cubicBezTo>
                      <a:pt x="16854" y="364018"/>
                      <a:pt x="364018" y="16854"/>
                      <a:pt x="792265" y="16854"/>
                    </a:cubicBezTo>
                    <a:cubicBezTo>
                      <a:pt x="1220513" y="16854"/>
                      <a:pt x="1567677" y="364018"/>
                      <a:pt x="1567677" y="792265"/>
                    </a:cubicBezTo>
                    <a:close/>
                  </a:path>
                </a:pathLst>
              </a:custGeom>
              <a:solidFill>
                <a:schemeClr val="bg1"/>
              </a:solidFill>
              <a:ln w="38100" cap="flat">
                <a:solidFill>
                  <a:schemeClr val="bg1"/>
                </a:solid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E5D51606-F788-48BB-8B20-B9E3E041CE27}"/>
                </a:ext>
              </a:extLst>
            </p:cNvPr>
            <p:cNvGrpSpPr>
              <a:grpSpLocks noChangeAspect="1"/>
            </p:cNvGrpSpPr>
            <p:nvPr/>
          </p:nvGrpSpPr>
          <p:grpSpPr>
            <a:xfrm>
              <a:off x="4733945" y="1946176"/>
              <a:ext cx="2607997" cy="2610061"/>
              <a:chOff x="-2131003" y="3867545"/>
              <a:chExt cx="1849283" cy="1850745"/>
            </a:xfrm>
          </p:grpSpPr>
          <p:sp>
            <p:nvSpPr>
              <p:cNvPr id="25" name="Freeform: Shape 24">
                <a:extLst>
                  <a:ext uri="{FF2B5EF4-FFF2-40B4-BE49-F238E27FC236}">
                    <a16:creationId xmlns:a16="http://schemas.microsoft.com/office/drawing/2014/main" id="{E3F9DA66-D8A2-4827-8679-870D37144014}"/>
                  </a:ext>
                </a:extLst>
              </p:cNvPr>
              <p:cNvSpPr/>
              <p:nvPr/>
            </p:nvSpPr>
            <p:spPr>
              <a:xfrm>
                <a:off x="-2131003" y="4825836"/>
                <a:ext cx="1741018" cy="892454"/>
              </a:xfrm>
              <a:custGeom>
                <a:avLst/>
                <a:gdLst>
                  <a:gd name="connsiteX0" fmla="*/ 1734463 w 1741017"/>
                  <a:gd name="connsiteY0" fmla="*/ 31485 h 892454"/>
                  <a:gd name="connsiteX1" fmla="*/ 973682 w 1741017"/>
                  <a:gd name="connsiteY1" fmla="*/ 834694 h 892454"/>
                  <a:gd name="connsiteX2" fmla="*/ 973682 w 1741017"/>
                  <a:gd name="connsiteY2" fmla="*/ 885900 h 892454"/>
                  <a:gd name="connsiteX3" fmla="*/ 929791 w 1741017"/>
                  <a:gd name="connsiteY3" fmla="*/ 887363 h 892454"/>
                  <a:gd name="connsiteX4" fmla="*/ 885900 w 1741017"/>
                  <a:gd name="connsiteY4" fmla="*/ 885900 h 892454"/>
                  <a:gd name="connsiteX5" fmla="*/ 16854 w 1741017"/>
                  <a:gd name="connsiteY5" fmla="*/ 16854 h 892454"/>
                  <a:gd name="connsiteX6" fmla="*/ 126582 w 1741017"/>
                  <a:gd name="connsiteY6" fmla="*/ 16854 h 892454"/>
                  <a:gd name="connsiteX7" fmla="*/ 885900 w 1741017"/>
                  <a:gd name="connsiteY7" fmla="*/ 776172 h 892454"/>
                  <a:gd name="connsiteX8" fmla="*/ 929791 w 1741017"/>
                  <a:gd name="connsiteY8" fmla="*/ 777635 h 892454"/>
                  <a:gd name="connsiteX9" fmla="*/ 973682 w 1741017"/>
                  <a:gd name="connsiteY9" fmla="*/ 776172 h 892454"/>
                  <a:gd name="connsiteX10" fmla="*/ 1733000 w 1741017"/>
                  <a:gd name="connsiteY10" fmla="*/ 16854 h 892454"/>
                  <a:gd name="connsiteX11" fmla="*/ 1734463 w 1741017"/>
                  <a:gd name="connsiteY11" fmla="*/ 16854 h 892454"/>
                  <a:gd name="connsiteX12" fmla="*/ 1734463 w 1741017"/>
                  <a:gd name="connsiteY12" fmla="*/ 31485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734463" y="31485"/>
                    </a:moveTo>
                    <a:cubicBezTo>
                      <a:pt x="1734463" y="461618"/>
                      <a:pt x="1397964" y="812748"/>
                      <a:pt x="973682" y="834694"/>
                    </a:cubicBezTo>
                    <a:lnTo>
                      <a:pt x="973682" y="885900"/>
                    </a:lnTo>
                    <a:cubicBezTo>
                      <a:pt x="959052" y="885900"/>
                      <a:pt x="944422" y="887363"/>
                      <a:pt x="929791" y="887363"/>
                    </a:cubicBezTo>
                    <a:cubicBezTo>
                      <a:pt x="915161" y="887363"/>
                      <a:pt x="900530" y="887363"/>
                      <a:pt x="885900" y="885900"/>
                    </a:cubicBezTo>
                    <a:cubicBezTo>
                      <a:pt x="416264" y="863954"/>
                      <a:pt x="38800" y="486490"/>
                      <a:pt x="16854" y="16854"/>
                    </a:cubicBezTo>
                    <a:lnTo>
                      <a:pt x="126582" y="16854"/>
                    </a:lnTo>
                    <a:cubicBezTo>
                      <a:pt x="148528" y="426505"/>
                      <a:pt x="476249" y="754226"/>
                      <a:pt x="885900" y="776172"/>
                    </a:cubicBezTo>
                    <a:cubicBezTo>
                      <a:pt x="900530" y="776172"/>
                      <a:pt x="915161" y="777635"/>
                      <a:pt x="929791" y="777635"/>
                    </a:cubicBezTo>
                    <a:cubicBezTo>
                      <a:pt x="944422" y="777635"/>
                      <a:pt x="959052" y="777635"/>
                      <a:pt x="973682" y="776172"/>
                    </a:cubicBezTo>
                    <a:cubicBezTo>
                      <a:pt x="1383334" y="754226"/>
                      <a:pt x="1711055" y="426505"/>
                      <a:pt x="1733000" y="16854"/>
                    </a:cubicBezTo>
                    <a:lnTo>
                      <a:pt x="1734463" y="16854"/>
                    </a:lnTo>
                    <a:cubicBezTo>
                      <a:pt x="1734463" y="21243"/>
                      <a:pt x="1734463" y="27095"/>
                      <a:pt x="1734463" y="31485"/>
                    </a:cubicBezTo>
                    <a:close/>
                  </a:path>
                </a:pathLst>
              </a:custGeom>
              <a:solidFill>
                <a:schemeClr val="accent5"/>
              </a:solidFill>
              <a:ln w="14630"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CAD8641-782D-4587-8DD8-5ECCF26EF4EE}"/>
                  </a:ext>
                </a:extLst>
              </p:cNvPr>
              <p:cNvSpPr/>
              <p:nvPr/>
            </p:nvSpPr>
            <p:spPr>
              <a:xfrm>
                <a:off x="-2022738" y="3867545"/>
                <a:ext cx="1741018" cy="892454"/>
              </a:xfrm>
              <a:custGeom>
                <a:avLst/>
                <a:gdLst>
                  <a:gd name="connsiteX0" fmla="*/ 16854 w 1741017"/>
                  <a:gd name="connsiteY0" fmla="*/ 872733 h 892454"/>
                  <a:gd name="connsiteX1" fmla="*/ 777635 w 1741017"/>
                  <a:gd name="connsiteY1" fmla="*/ 69524 h 892454"/>
                  <a:gd name="connsiteX2" fmla="*/ 777635 w 1741017"/>
                  <a:gd name="connsiteY2" fmla="*/ 18317 h 892454"/>
                  <a:gd name="connsiteX3" fmla="*/ 821526 w 1741017"/>
                  <a:gd name="connsiteY3" fmla="*/ 16854 h 892454"/>
                  <a:gd name="connsiteX4" fmla="*/ 865417 w 1741017"/>
                  <a:gd name="connsiteY4" fmla="*/ 18317 h 892454"/>
                  <a:gd name="connsiteX5" fmla="*/ 1734463 w 1741017"/>
                  <a:gd name="connsiteY5" fmla="*/ 887363 h 892454"/>
                  <a:gd name="connsiteX6" fmla="*/ 1624735 w 1741017"/>
                  <a:gd name="connsiteY6" fmla="*/ 887363 h 892454"/>
                  <a:gd name="connsiteX7" fmla="*/ 865417 w 1741017"/>
                  <a:gd name="connsiteY7" fmla="*/ 128045 h 892454"/>
                  <a:gd name="connsiteX8" fmla="*/ 821526 w 1741017"/>
                  <a:gd name="connsiteY8" fmla="*/ 126582 h 892454"/>
                  <a:gd name="connsiteX9" fmla="*/ 777635 w 1741017"/>
                  <a:gd name="connsiteY9" fmla="*/ 128045 h 892454"/>
                  <a:gd name="connsiteX10" fmla="*/ 18317 w 1741017"/>
                  <a:gd name="connsiteY10" fmla="*/ 887363 h 892454"/>
                  <a:gd name="connsiteX11" fmla="*/ 16854 w 1741017"/>
                  <a:gd name="connsiteY11" fmla="*/ 887363 h 892454"/>
                  <a:gd name="connsiteX12" fmla="*/ 16854 w 1741017"/>
                  <a:gd name="connsiteY12" fmla="*/ 872733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6854" y="872733"/>
                    </a:moveTo>
                    <a:cubicBezTo>
                      <a:pt x="16854" y="442599"/>
                      <a:pt x="353353" y="91469"/>
                      <a:pt x="777635" y="69524"/>
                    </a:cubicBezTo>
                    <a:lnTo>
                      <a:pt x="777635" y="18317"/>
                    </a:lnTo>
                    <a:cubicBezTo>
                      <a:pt x="792265" y="18317"/>
                      <a:pt x="806896" y="16854"/>
                      <a:pt x="821526" y="16854"/>
                    </a:cubicBezTo>
                    <a:cubicBezTo>
                      <a:pt x="836157" y="16854"/>
                      <a:pt x="850787" y="16854"/>
                      <a:pt x="865417" y="18317"/>
                    </a:cubicBezTo>
                    <a:cubicBezTo>
                      <a:pt x="1335053" y="40263"/>
                      <a:pt x="1712518" y="417727"/>
                      <a:pt x="1734463" y="887363"/>
                    </a:cubicBezTo>
                    <a:lnTo>
                      <a:pt x="1624735" y="887363"/>
                    </a:lnTo>
                    <a:cubicBezTo>
                      <a:pt x="1602790" y="477712"/>
                      <a:pt x="1275069" y="149991"/>
                      <a:pt x="865417" y="128045"/>
                    </a:cubicBezTo>
                    <a:cubicBezTo>
                      <a:pt x="850787" y="128045"/>
                      <a:pt x="836157" y="126582"/>
                      <a:pt x="821526" y="126582"/>
                    </a:cubicBezTo>
                    <a:cubicBezTo>
                      <a:pt x="806896" y="126582"/>
                      <a:pt x="792265" y="126582"/>
                      <a:pt x="777635" y="128045"/>
                    </a:cubicBezTo>
                    <a:cubicBezTo>
                      <a:pt x="367984" y="149991"/>
                      <a:pt x="40263" y="477712"/>
                      <a:pt x="18317" y="887363"/>
                    </a:cubicBezTo>
                    <a:lnTo>
                      <a:pt x="16854" y="887363"/>
                    </a:lnTo>
                    <a:cubicBezTo>
                      <a:pt x="16854" y="882974"/>
                      <a:pt x="16854" y="877122"/>
                      <a:pt x="16854" y="872733"/>
                    </a:cubicBezTo>
                    <a:close/>
                  </a:path>
                </a:pathLst>
              </a:custGeom>
              <a:solidFill>
                <a:schemeClr val="accent5"/>
              </a:solidFill>
              <a:ln w="14630"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F771D9FC-2045-4F3D-A3F9-67E7170BEC68}"/>
                  </a:ext>
                </a:extLst>
              </p:cNvPr>
              <p:cNvSpPr/>
              <p:nvPr/>
            </p:nvSpPr>
            <p:spPr>
              <a:xfrm>
                <a:off x="-1993477" y="4006534"/>
                <a:ext cx="1580083" cy="1580083"/>
              </a:xfrm>
              <a:custGeom>
                <a:avLst/>
                <a:gdLst>
                  <a:gd name="connsiteX0" fmla="*/ 1567677 w 1580083"/>
                  <a:gd name="connsiteY0" fmla="*/ 792265 h 1580083"/>
                  <a:gd name="connsiteX1" fmla="*/ 792265 w 1580083"/>
                  <a:gd name="connsiteY1" fmla="*/ 1567677 h 1580083"/>
                  <a:gd name="connsiteX2" fmla="*/ 16854 w 1580083"/>
                  <a:gd name="connsiteY2" fmla="*/ 792265 h 1580083"/>
                  <a:gd name="connsiteX3" fmla="*/ 792265 w 1580083"/>
                  <a:gd name="connsiteY3" fmla="*/ 16854 h 1580083"/>
                  <a:gd name="connsiteX4" fmla="*/ 1567677 w 1580083"/>
                  <a:gd name="connsiteY4" fmla="*/ 792265 h 158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0083" h="1580083">
                    <a:moveTo>
                      <a:pt x="1567677" y="792265"/>
                    </a:moveTo>
                    <a:cubicBezTo>
                      <a:pt x="1567677" y="1220513"/>
                      <a:pt x="1220513" y="1567677"/>
                      <a:pt x="792265" y="1567677"/>
                    </a:cubicBezTo>
                    <a:cubicBezTo>
                      <a:pt x="364018" y="1567677"/>
                      <a:pt x="16854" y="1220513"/>
                      <a:pt x="16854" y="792265"/>
                    </a:cubicBezTo>
                    <a:cubicBezTo>
                      <a:pt x="16854" y="364018"/>
                      <a:pt x="364018" y="16854"/>
                      <a:pt x="792265" y="16854"/>
                    </a:cubicBezTo>
                    <a:cubicBezTo>
                      <a:pt x="1220513" y="16854"/>
                      <a:pt x="1567677" y="364018"/>
                      <a:pt x="1567677" y="792265"/>
                    </a:cubicBezTo>
                    <a:close/>
                  </a:path>
                </a:pathLst>
              </a:custGeom>
              <a:solidFill>
                <a:schemeClr val="bg1"/>
              </a:solidFill>
              <a:ln w="38100" cap="flat">
                <a:solidFill>
                  <a:schemeClr val="bg1"/>
                </a:solid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1CEE87D1-9ADC-4EFA-ACBD-74766E3A146F}"/>
                </a:ext>
              </a:extLst>
            </p:cNvPr>
            <p:cNvGrpSpPr>
              <a:grpSpLocks noChangeAspect="1"/>
            </p:cNvGrpSpPr>
            <p:nvPr/>
          </p:nvGrpSpPr>
          <p:grpSpPr>
            <a:xfrm>
              <a:off x="8561252" y="2000611"/>
              <a:ext cx="2607997" cy="2610061"/>
              <a:chOff x="-2131003" y="3867545"/>
              <a:chExt cx="1849283" cy="1850745"/>
            </a:xfrm>
          </p:grpSpPr>
          <p:sp>
            <p:nvSpPr>
              <p:cNvPr id="29" name="Freeform: Shape 28">
                <a:extLst>
                  <a:ext uri="{FF2B5EF4-FFF2-40B4-BE49-F238E27FC236}">
                    <a16:creationId xmlns:a16="http://schemas.microsoft.com/office/drawing/2014/main" id="{D0FD24C2-D889-4D90-A7EB-8BF74A885D81}"/>
                  </a:ext>
                </a:extLst>
              </p:cNvPr>
              <p:cNvSpPr/>
              <p:nvPr/>
            </p:nvSpPr>
            <p:spPr>
              <a:xfrm>
                <a:off x="-2131003" y="4825836"/>
                <a:ext cx="1741018" cy="892454"/>
              </a:xfrm>
              <a:custGeom>
                <a:avLst/>
                <a:gdLst>
                  <a:gd name="connsiteX0" fmla="*/ 1734463 w 1741017"/>
                  <a:gd name="connsiteY0" fmla="*/ 31485 h 892454"/>
                  <a:gd name="connsiteX1" fmla="*/ 973682 w 1741017"/>
                  <a:gd name="connsiteY1" fmla="*/ 834694 h 892454"/>
                  <a:gd name="connsiteX2" fmla="*/ 973682 w 1741017"/>
                  <a:gd name="connsiteY2" fmla="*/ 885900 h 892454"/>
                  <a:gd name="connsiteX3" fmla="*/ 929791 w 1741017"/>
                  <a:gd name="connsiteY3" fmla="*/ 887363 h 892454"/>
                  <a:gd name="connsiteX4" fmla="*/ 885900 w 1741017"/>
                  <a:gd name="connsiteY4" fmla="*/ 885900 h 892454"/>
                  <a:gd name="connsiteX5" fmla="*/ 16854 w 1741017"/>
                  <a:gd name="connsiteY5" fmla="*/ 16854 h 892454"/>
                  <a:gd name="connsiteX6" fmla="*/ 126582 w 1741017"/>
                  <a:gd name="connsiteY6" fmla="*/ 16854 h 892454"/>
                  <a:gd name="connsiteX7" fmla="*/ 885900 w 1741017"/>
                  <a:gd name="connsiteY7" fmla="*/ 776172 h 892454"/>
                  <a:gd name="connsiteX8" fmla="*/ 929791 w 1741017"/>
                  <a:gd name="connsiteY8" fmla="*/ 777635 h 892454"/>
                  <a:gd name="connsiteX9" fmla="*/ 973682 w 1741017"/>
                  <a:gd name="connsiteY9" fmla="*/ 776172 h 892454"/>
                  <a:gd name="connsiteX10" fmla="*/ 1733000 w 1741017"/>
                  <a:gd name="connsiteY10" fmla="*/ 16854 h 892454"/>
                  <a:gd name="connsiteX11" fmla="*/ 1734463 w 1741017"/>
                  <a:gd name="connsiteY11" fmla="*/ 16854 h 892454"/>
                  <a:gd name="connsiteX12" fmla="*/ 1734463 w 1741017"/>
                  <a:gd name="connsiteY12" fmla="*/ 31485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734463" y="31485"/>
                    </a:moveTo>
                    <a:cubicBezTo>
                      <a:pt x="1734463" y="461618"/>
                      <a:pt x="1397964" y="812748"/>
                      <a:pt x="973682" y="834694"/>
                    </a:cubicBezTo>
                    <a:lnTo>
                      <a:pt x="973682" y="885900"/>
                    </a:lnTo>
                    <a:cubicBezTo>
                      <a:pt x="959052" y="885900"/>
                      <a:pt x="944422" y="887363"/>
                      <a:pt x="929791" y="887363"/>
                    </a:cubicBezTo>
                    <a:cubicBezTo>
                      <a:pt x="915161" y="887363"/>
                      <a:pt x="900530" y="887363"/>
                      <a:pt x="885900" y="885900"/>
                    </a:cubicBezTo>
                    <a:cubicBezTo>
                      <a:pt x="416264" y="863954"/>
                      <a:pt x="38800" y="486490"/>
                      <a:pt x="16854" y="16854"/>
                    </a:cubicBezTo>
                    <a:lnTo>
                      <a:pt x="126582" y="16854"/>
                    </a:lnTo>
                    <a:cubicBezTo>
                      <a:pt x="148528" y="426505"/>
                      <a:pt x="476249" y="754226"/>
                      <a:pt x="885900" y="776172"/>
                    </a:cubicBezTo>
                    <a:cubicBezTo>
                      <a:pt x="900530" y="776172"/>
                      <a:pt x="915161" y="777635"/>
                      <a:pt x="929791" y="777635"/>
                    </a:cubicBezTo>
                    <a:cubicBezTo>
                      <a:pt x="944422" y="777635"/>
                      <a:pt x="959052" y="777635"/>
                      <a:pt x="973682" y="776172"/>
                    </a:cubicBezTo>
                    <a:cubicBezTo>
                      <a:pt x="1383334" y="754226"/>
                      <a:pt x="1711055" y="426505"/>
                      <a:pt x="1733000" y="16854"/>
                    </a:cubicBezTo>
                    <a:lnTo>
                      <a:pt x="1734463" y="16854"/>
                    </a:lnTo>
                    <a:cubicBezTo>
                      <a:pt x="1734463" y="21243"/>
                      <a:pt x="1734463" y="27095"/>
                      <a:pt x="1734463" y="31485"/>
                    </a:cubicBezTo>
                    <a:close/>
                  </a:path>
                </a:pathLst>
              </a:custGeom>
              <a:solidFill>
                <a:schemeClr val="accent5"/>
              </a:solidFill>
              <a:ln w="14630"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46CFDB64-E88D-49EF-8539-B8FE881005F2}"/>
                  </a:ext>
                </a:extLst>
              </p:cNvPr>
              <p:cNvSpPr/>
              <p:nvPr/>
            </p:nvSpPr>
            <p:spPr>
              <a:xfrm>
                <a:off x="-2022738" y="3867545"/>
                <a:ext cx="1741018" cy="892454"/>
              </a:xfrm>
              <a:custGeom>
                <a:avLst/>
                <a:gdLst>
                  <a:gd name="connsiteX0" fmla="*/ 16854 w 1741017"/>
                  <a:gd name="connsiteY0" fmla="*/ 872733 h 892454"/>
                  <a:gd name="connsiteX1" fmla="*/ 777635 w 1741017"/>
                  <a:gd name="connsiteY1" fmla="*/ 69524 h 892454"/>
                  <a:gd name="connsiteX2" fmla="*/ 777635 w 1741017"/>
                  <a:gd name="connsiteY2" fmla="*/ 18317 h 892454"/>
                  <a:gd name="connsiteX3" fmla="*/ 821526 w 1741017"/>
                  <a:gd name="connsiteY3" fmla="*/ 16854 h 892454"/>
                  <a:gd name="connsiteX4" fmla="*/ 865417 w 1741017"/>
                  <a:gd name="connsiteY4" fmla="*/ 18317 h 892454"/>
                  <a:gd name="connsiteX5" fmla="*/ 1734463 w 1741017"/>
                  <a:gd name="connsiteY5" fmla="*/ 887363 h 892454"/>
                  <a:gd name="connsiteX6" fmla="*/ 1624735 w 1741017"/>
                  <a:gd name="connsiteY6" fmla="*/ 887363 h 892454"/>
                  <a:gd name="connsiteX7" fmla="*/ 865417 w 1741017"/>
                  <a:gd name="connsiteY7" fmla="*/ 128045 h 892454"/>
                  <a:gd name="connsiteX8" fmla="*/ 821526 w 1741017"/>
                  <a:gd name="connsiteY8" fmla="*/ 126582 h 892454"/>
                  <a:gd name="connsiteX9" fmla="*/ 777635 w 1741017"/>
                  <a:gd name="connsiteY9" fmla="*/ 128045 h 892454"/>
                  <a:gd name="connsiteX10" fmla="*/ 18317 w 1741017"/>
                  <a:gd name="connsiteY10" fmla="*/ 887363 h 892454"/>
                  <a:gd name="connsiteX11" fmla="*/ 16854 w 1741017"/>
                  <a:gd name="connsiteY11" fmla="*/ 887363 h 892454"/>
                  <a:gd name="connsiteX12" fmla="*/ 16854 w 1741017"/>
                  <a:gd name="connsiteY12" fmla="*/ 872733 h 892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1017" h="892454">
                    <a:moveTo>
                      <a:pt x="16854" y="872733"/>
                    </a:moveTo>
                    <a:cubicBezTo>
                      <a:pt x="16854" y="442599"/>
                      <a:pt x="353353" y="91469"/>
                      <a:pt x="777635" y="69524"/>
                    </a:cubicBezTo>
                    <a:lnTo>
                      <a:pt x="777635" y="18317"/>
                    </a:lnTo>
                    <a:cubicBezTo>
                      <a:pt x="792265" y="18317"/>
                      <a:pt x="806896" y="16854"/>
                      <a:pt x="821526" y="16854"/>
                    </a:cubicBezTo>
                    <a:cubicBezTo>
                      <a:pt x="836157" y="16854"/>
                      <a:pt x="850787" y="16854"/>
                      <a:pt x="865417" y="18317"/>
                    </a:cubicBezTo>
                    <a:cubicBezTo>
                      <a:pt x="1335053" y="40263"/>
                      <a:pt x="1712518" y="417727"/>
                      <a:pt x="1734463" y="887363"/>
                    </a:cubicBezTo>
                    <a:lnTo>
                      <a:pt x="1624735" y="887363"/>
                    </a:lnTo>
                    <a:cubicBezTo>
                      <a:pt x="1602790" y="477712"/>
                      <a:pt x="1275069" y="149991"/>
                      <a:pt x="865417" y="128045"/>
                    </a:cubicBezTo>
                    <a:cubicBezTo>
                      <a:pt x="850787" y="128045"/>
                      <a:pt x="836157" y="126582"/>
                      <a:pt x="821526" y="126582"/>
                    </a:cubicBezTo>
                    <a:cubicBezTo>
                      <a:pt x="806896" y="126582"/>
                      <a:pt x="792265" y="126582"/>
                      <a:pt x="777635" y="128045"/>
                    </a:cubicBezTo>
                    <a:cubicBezTo>
                      <a:pt x="367984" y="149991"/>
                      <a:pt x="40263" y="477712"/>
                      <a:pt x="18317" y="887363"/>
                    </a:cubicBezTo>
                    <a:lnTo>
                      <a:pt x="16854" y="887363"/>
                    </a:lnTo>
                    <a:cubicBezTo>
                      <a:pt x="16854" y="882974"/>
                      <a:pt x="16854" y="877122"/>
                      <a:pt x="16854" y="872733"/>
                    </a:cubicBezTo>
                    <a:close/>
                  </a:path>
                </a:pathLst>
              </a:custGeom>
              <a:solidFill>
                <a:schemeClr val="accent5"/>
              </a:solidFill>
              <a:ln w="14630"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7CF091E3-E046-46DD-8A2B-868A0A5BA923}"/>
                  </a:ext>
                </a:extLst>
              </p:cNvPr>
              <p:cNvSpPr/>
              <p:nvPr/>
            </p:nvSpPr>
            <p:spPr>
              <a:xfrm>
                <a:off x="-1993477" y="4006534"/>
                <a:ext cx="1580083" cy="1580083"/>
              </a:xfrm>
              <a:custGeom>
                <a:avLst/>
                <a:gdLst>
                  <a:gd name="connsiteX0" fmla="*/ 1567677 w 1580083"/>
                  <a:gd name="connsiteY0" fmla="*/ 792265 h 1580083"/>
                  <a:gd name="connsiteX1" fmla="*/ 792265 w 1580083"/>
                  <a:gd name="connsiteY1" fmla="*/ 1567677 h 1580083"/>
                  <a:gd name="connsiteX2" fmla="*/ 16854 w 1580083"/>
                  <a:gd name="connsiteY2" fmla="*/ 792265 h 1580083"/>
                  <a:gd name="connsiteX3" fmla="*/ 792265 w 1580083"/>
                  <a:gd name="connsiteY3" fmla="*/ 16854 h 1580083"/>
                  <a:gd name="connsiteX4" fmla="*/ 1567677 w 1580083"/>
                  <a:gd name="connsiteY4" fmla="*/ 792265 h 15800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0083" h="1580083">
                    <a:moveTo>
                      <a:pt x="1567677" y="792265"/>
                    </a:moveTo>
                    <a:cubicBezTo>
                      <a:pt x="1567677" y="1220513"/>
                      <a:pt x="1220513" y="1567677"/>
                      <a:pt x="792265" y="1567677"/>
                    </a:cubicBezTo>
                    <a:cubicBezTo>
                      <a:pt x="364018" y="1567677"/>
                      <a:pt x="16854" y="1220513"/>
                      <a:pt x="16854" y="792265"/>
                    </a:cubicBezTo>
                    <a:cubicBezTo>
                      <a:pt x="16854" y="364018"/>
                      <a:pt x="364018" y="16854"/>
                      <a:pt x="792265" y="16854"/>
                    </a:cubicBezTo>
                    <a:cubicBezTo>
                      <a:pt x="1220513" y="16854"/>
                      <a:pt x="1567677" y="364018"/>
                      <a:pt x="1567677" y="792265"/>
                    </a:cubicBezTo>
                    <a:close/>
                  </a:path>
                </a:pathLst>
              </a:custGeom>
              <a:solidFill>
                <a:schemeClr val="bg1"/>
              </a:solidFill>
              <a:ln w="38100" cap="flat">
                <a:solidFill>
                  <a:schemeClr val="bg1"/>
                </a:solidFill>
                <a:prstDash val="solid"/>
                <a:miter/>
              </a:ln>
            </p:spPr>
            <p:txBody>
              <a:bodyPr rtlCol="0" anchor="ctr"/>
              <a:lstStyle/>
              <a:p>
                <a:endParaRPr lang="en-US"/>
              </a:p>
            </p:txBody>
          </p:sp>
        </p:grpSp>
        <p:sp>
          <p:nvSpPr>
            <p:cNvPr id="6" name="Rectangle 5">
              <a:extLst>
                <a:ext uri="{FF2B5EF4-FFF2-40B4-BE49-F238E27FC236}">
                  <a16:creationId xmlns:a16="http://schemas.microsoft.com/office/drawing/2014/main" id="{BFAD5F25-ACDE-4A29-8901-14BFAB2E1AAB}"/>
                </a:ext>
              </a:extLst>
            </p:cNvPr>
            <p:cNvSpPr/>
            <p:nvPr/>
          </p:nvSpPr>
          <p:spPr>
            <a:xfrm>
              <a:off x="1144714" y="3169982"/>
              <a:ext cx="2140095" cy="738664"/>
            </a:xfrm>
            <a:prstGeom prst="rect">
              <a:avLst/>
            </a:prstGeom>
          </p:spPr>
          <p:txBody>
            <a:bodyPr wrap="square">
              <a:spAutoFit/>
            </a:bodyPr>
            <a:lstStyle/>
            <a:p>
              <a:pPr marR="0" lvl="0" algn="ctr"/>
              <a:r>
                <a:rPr lang="en-US" sz="1400">
                  <a:ea typeface="Times New Roman" panose="02020603050405020304" pitchFamily="18" charset="0"/>
                  <a:cs typeface="Arial" panose="020B0604020202020204" pitchFamily="34" charset="0"/>
                </a:rPr>
                <a:t>Create an environment where you can give medications safely</a:t>
              </a:r>
            </a:p>
          </p:txBody>
        </p:sp>
        <p:sp>
          <p:nvSpPr>
            <p:cNvPr id="33" name="Rectangle 32">
              <a:extLst>
                <a:ext uri="{FF2B5EF4-FFF2-40B4-BE49-F238E27FC236}">
                  <a16:creationId xmlns:a16="http://schemas.microsoft.com/office/drawing/2014/main" id="{2CBB1DFC-AC45-4ABD-9F74-A4441569A6E4}"/>
                </a:ext>
              </a:extLst>
            </p:cNvPr>
            <p:cNvSpPr/>
            <p:nvPr/>
          </p:nvSpPr>
          <p:spPr>
            <a:xfrm>
              <a:off x="5173766" y="3164038"/>
              <a:ext cx="1716121" cy="738664"/>
            </a:xfrm>
            <a:prstGeom prst="rect">
              <a:avLst/>
            </a:prstGeom>
          </p:spPr>
          <p:txBody>
            <a:bodyPr wrap="square">
              <a:spAutoFit/>
            </a:bodyPr>
            <a:lstStyle/>
            <a:p>
              <a:pPr algn="ctr"/>
              <a:r>
                <a:rPr lang="en-US" sz="1400">
                  <a:cs typeface="Arial" panose="020B0604020202020204" pitchFamily="34" charset="0"/>
                </a:rPr>
                <a:t>Watch for changes in the people </a:t>
              </a:r>
            </a:p>
            <a:p>
              <a:pPr algn="ctr"/>
              <a:r>
                <a:rPr lang="en-US" sz="1400">
                  <a:cs typeface="Arial" panose="020B0604020202020204" pitchFamily="34" charset="0"/>
                </a:rPr>
                <a:t>you support </a:t>
              </a:r>
            </a:p>
          </p:txBody>
        </p:sp>
        <p:sp>
          <p:nvSpPr>
            <p:cNvPr id="34" name="Rectangle 33">
              <a:extLst>
                <a:ext uri="{FF2B5EF4-FFF2-40B4-BE49-F238E27FC236}">
                  <a16:creationId xmlns:a16="http://schemas.microsoft.com/office/drawing/2014/main" id="{039032C1-3768-4163-BC06-09A393022D8D}"/>
                </a:ext>
              </a:extLst>
            </p:cNvPr>
            <p:cNvSpPr/>
            <p:nvPr/>
          </p:nvSpPr>
          <p:spPr>
            <a:xfrm>
              <a:off x="8872497" y="3169982"/>
              <a:ext cx="1996105" cy="954107"/>
            </a:xfrm>
            <a:prstGeom prst="rect">
              <a:avLst/>
            </a:prstGeom>
          </p:spPr>
          <p:txBody>
            <a:bodyPr wrap="square">
              <a:spAutoFit/>
            </a:bodyPr>
            <a:lstStyle/>
            <a:p>
              <a:pPr marR="0" lvl="0" algn="ctr"/>
              <a:r>
                <a:rPr lang="en-US" sz="1400">
                  <a:ea typeface="Times New Roman" panose="02020603050405020304" pitchFamily="18" charset="0"/>
                  <a:cs typeface="Arial" panose="020B0604020202020204" pitchFamily="34" charset="0"/>
                </a:rPr>
                <a:t>Report your observations to know whether a medication is working or not</a:t>
              </a:r>
            </a:p>
          </p:txBody>
        </p:sp>
        <p:pic>
          <p:nvPicPr>
            <p:cNvPr id="35" name="Graphic 34" descr="Eye">
              <a:extLst>
                <a:ext uri="{FF2B5EF4-FFF2-40B4-BE49-F238E27FC236}">
                  <a16:creationId xmlns:a16="http://schemas.microsoft.com/office/drawing/2014/main" id="{A35101DB-239F-4B15-AA6F-204C09E947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92354" y="2249638"/>
              <a:ext cx="914400" cy="914400"/>
            </a:xfrm>
            <a:prstGeom prst="rect">
              <a:avLst/>
            </a:prstGeom>
          </p:spPr>
        </p:pic>
        <p:pic>
          <p:nvPicPr>
            <p:cNvPr id="37" name="Graphic 36" descr="Document">
              <a:extLst>
                <a:ext uri="{FF2B5EF4-FFF2-40B4-BE49-F238E27FC236}">
                  <a16:creationId xmlns:a16="http://schemas.microsoft.com/office/drawing/2014/main" id="{FF9CBE37-A85C-4BA0-809D-88706E59ED3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508837" y="2370065"/>
              <a:ext cx="692050" cy="692050"/>
            </a:xfrm>
            <a:prstGeom prst="rect">
              <a:avLst/>
            </a:prstGeom>
          </p:spPr>
        </p:pic>
        <p:pic>
          <p:nvPicPr>
            <p:cNvPr id="39" name="Graphic 38" descr="Open hand">
              <a:extLst>
                <a:ext uri="{FF2B5EF4-FFF2-40B4-BE49-F238E27FC236}">
                  <a16:creationId xmlns:a16="http://schemas.microsoft.com/office/drawing/2014/main" id="{8D0C93E6-CC8A-4A19-A18C-0DBF88E8681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20637" y="2372443"/>
              <a:ext cx="914400" cy="914400"/>
            </a:xfrm>
            <a:prstGeom prst="rect">
              <a:avLst/>
            </a:prstGeom>
          </p:spPr>
        </p:pic>
        <p:pic>
          <p:nvPicPr>
            <p:cNvPr id="41" name="Graphic 40" descr="Users">
              <a:extLst>
                <a:ext uri="{FF2B5EF4-FFF2-40B4-BE49-F238E27FC236}">
                  <a16:creationId xmlns:a16="http://schemas.microsoft.com/office/drawing/2014/main" id="{0028CE4E-C0CF-425A-972F-5A78F77BFFF5}"/>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949237" y="2292444"/>
              <a:ext cx="457200" cy="457200"/>
            </a:xfrm>
            <a:prstGeom prst="rect">
              <a:avLst/>
            </a:prstGeom>
          </p:spPr>
        </p:pic>
      </p:grpSp>
      <p:sp>
        <p:nvSpPr>
          <p:cNvPr id="46" name="Rectangle 45">
            <a:extLst>
              <a:ext uri="{FF2B5EF4-FFF2-40B4-BE49-F238E27FC236}">
                <a16:creationId xmlns:a16="http://schemas.microsoft.com/office/drawing/2014/main" id="{F4FDB531-1D7D-4999-9523-27AE7056AD54}"/>
              </a:ext>
            </a:extLst>
          </p:cNvPr>
          <p:cNvSpPr/>
          <p:nvPr/>
        </p:nvSpPr>
        <p:spPr>
          <a:xfrm>
            <a:off x="2279270" y="4954289"/>
            <a:ext cx="7720380" cy="584775"/>
          </a:xfrm>
          <a:prstGeom prst="rect">
            <a:avLst/>
          </a:prstGeom>
        </p:spPr>
        <p:txBody>
          <a:bodyPr wrap="square">
            <a:spAutoFit/>
          </a:bodyPr>
          <a:lstStyle/>
          <a:p>
            <a:pPr algn="ctr"/>
            <a:r>
              <a:rPr lang="en-US" sz="1600" b="1"/>
              <a:t>Administering medications in a careful way, using a step-by-step process, and thinking about why each step is important.</a:t>
            </a:r>
          </a:p>
        </p:txBody>
      </p:sp>
      <p:pic>
        <p:nvPicPr>
          <p:cNvPr id="48" name="Graphic 47" descr="Line arrow Slight curve">
            <a:extLst>
              <a:ext uri="{FF2B5EF4-FFF2-40B4-BE49-F238E27FC236}">
                <a16:creationId xmlns:a16="http://schemas.microsoft.com/office/drawing/2014/main" id="{911AF7AC-B69E-46B1-B583-C5D913A5D024}"/>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1550095" y="5794542"/>
            <a:ext cx="457200" cy="457200"/>
          </a:xfrm>
          <a:prstGeom prst="rect">
            <a:avLst/>
          </a:prstGeom>
        </p:spPr>
      </p:pic>
      <p:sp>
        <p:nvSpPr>
          <p:cNvPr id="38" name="Rectangle 37">
            <a:extLst>
              <a:ext uri="{FF2B5EF4-FFF2-40B4-BE49-F238E27FC236}">
                <a16:creationId xmlns:a16="http://schemas.microsoft.com/office/drawing/2014/main" id="{D73197C0-7E9D-431C-944A-7C10E8707182}"/>
              </a:ext>
            </a:extLst>
          </p:cNvPr>
          <p:cNvSpPr/>
          <p:nvPr/>
        </p:nvSpPr>
        <p:spPr>
          <a:xfrm>
            <a:off x="0" y="724609"/>
            <a:ext cx="12192000" cy="5812973"/>
          </a:xfrm>
          <a:prstGeom prst="rect">
            <a:avLst/>
          </a:prstGeom>
          <a:solidFill>
            <a:schemeClr val="bg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BAC1BB4-8A90-4453-970C-8F6E77B9A9B9}"/>
              </a:ext>
            </a:extLst>
          </p:cNvPr>
          <p:cNvSpPr/>
          <p:nvPr/>
        </p:nvSpPr>
        <p:spPr>
          <a:xfrm>
            <a:off x="259398" y="1698172"/>
            <a:ext cx="5177664" cy="3957786"/>
          </a:xfrm>
          <a:prstGeom prst="rect">
            <a:avLst/>
          </a:prstGeom>
          <a:solidFill>
            <a:schemeClr val="bg1"/>
          </a:solidFill>
          <a:ln>
            <a:solidFill>
              <a:srgbClr val="B0B5B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Rectangle 31">
            <a:extLst>
              <a:ext uri="{FF2B5EF4-FFF2-40B4-BE49-F238E27FC236}">
                <a16:creationId xmlns:a16="http://schemas.microsoft.com/office/drawing/2014/main" id="{BC56A0FD-4654-4702-BE5B-B5D6E44DDA45}"/>
              </a:ext>
            </a:extLst>
          </p:cNvPr>
          <p:cNvSpPr/>
          <p:nvPr/>
        </p:nvSpPr>
        <p:spPr>
          <a:xfrm>
            <a:off x="377848" y="1875594"/>
            <a:ext cx="4628098" cy="3662541"/>
          </a:xfrm>
          <a:prstGeom prst="rect">
            <a:avLst/>
          </a:prstGeom>
        </p:spPr>
        <p:txBody>
          <a:bodyPr wrap="square">
            <a:spAutoFit/>
          </a:bodyPr>
          <a:lstStyle/>
          <a:p>
            <a:pPr marR="0" lvl="0">
              <a:spcBef>
                <a:spcPts val="300"/>
              </a:spcBef>
              <a:spcAft>
                <a:spcPts val="300"/>
              </a:spcAft>
            </a:pPr>
            <a:r>
              <a:rPr lang="en-US" sz="1400" b="1" dirty="0">
                <a:ea typeface="Times New Roman" panose="02020603050405020304" pitchFamily="18" charset="0"/>
                <a:cs typeface="Arial" panose="020B0604020202020204" pitchFamily="34" charset="0"/>
              </a:rPr>
              <a:t>Terminology &amp; Dates</a:t>
            </a:r>
          </a:p>
          <a:p>
            <a:pPr marR="0" lvl="0">
              <a:spcBef>
                <a:spcPts val="300"/>
              </a:spcBef>
              <a:spcAft>
                <a:spcPts val="300"/>
              </a:spcAft>
            </a:pPr>
            <a:endParaRPr lang="en-US" sz="200" b="1" dirty="0">
              <a:ea typeface="Times New Roman" panose="02020603050405020304" pitchFamily="18" charset="0"/>
              <a:cs typeface="Arial" panose="020B0604020202020204" pitchFamily="34" charset="0"/>
            </a:endParaRPr>
          </a:p>
          <a:p>
            <a:pPr marL="285750" marR="0" lvl="0" indent="-285750">
              <a:spcBef>
                <a:spcPts val="300"/>
              </a:spcBef>
              <a:spcAft>
                <a:spcPts val="300"/>
              </a:spcAft>
              <a:buFont typeface="Wingdings" panose="05000000000000000000" pitchFamily="2" charset="2"/>
              <a:buChar char="§"/>
            </a:pPr>
            <a:r>
              <a:rPr lang="en-US" sz="1400" dirty="0">
                <a:ea typeface="Times New Roman" panose="02020603050405020304" pitchFamily="18" charset="0"/>
                <a:cs typeface="Arial" panose="020B0604020202020204" pitchFamily="34" charset="0"/>
              </a:rPr>
              <a:t>People to whom you administer medications – Referred to as ‘the person’ or ‘people you support’</a:t>
            </a:r>
          </a:p>
          <a:p>
            <a:pPr marL="285750" marR="0" lvl="0" indent="-285750">
              <a:spcBef>
                <a:spcPts val="300"/>
              </a:spcBef>
              <a:spcAft>
                <a:spcPts val="300"/>
              </a:spcAft>
              <a:buFont typeface="Wingdings" panose="05000000000000000000" pitchFamily="2" charset="2"/>
              <a:buChar char="§"/>
            </a:pPr>
            <a:r>
              <a:rPr lang="en-US" sz="1400" dirty="0">
                <a:ea typeface="Times New Roman" panose="02020603050405020304" pitchFamily="18" charset="0"/>
                <a:cs typeface="Arial" panose="020B0604020202020204" pitchFamily="34" charset="0"/>
              </a:rPr>
              <a:t>Practitioners and specialists who may prescribe medications – Referred to as ‘the Health Care Provider’ or ‘HCP’</a:t>
            </a:r>
          </a:p>
          <a:p>
            <a:pPr marL="285750" marR="0" lvl="0" indent="-285750">
              <a:spcBef>
                <a:spcPts val="300"/>
              </a:spcBef>
              <a:spcAft>
                <a:spcPts val="300"/>
              </a:spcAft>
              <a:buFont typeface="Wingdings" panose="05000000000000000000" pitchFamily="2" charset="2"/>
              <a:buChar char="§"/>
            </a:pPr>
            <a:r>
              <a:rPr lang="en-US" sz="1400" dirty="0">
                <a:ea typeface="Times New Roman" panose="02020603050405020304" pitchFamily="18" charset="0"/>
                <a:cs typeface="Arial" panose="020B0604020202020204" pitchFamily="34" charset="0"/>
              </a:rPr>
              <a:t>Intellectually / developmentally disabled person used for the people you support – Referred to as I/DD</a:t>
            </a:r>
          </a:p>
          <a:p>
            <a:pPr marR="0" lvl="0">
              <a:spcBef>
                <a:spcPts val="300"/>
              </a:spcBef>
              <a:spcAft>
                <a:spcPts val="300"/>
              </a:spcAft>
            </a:pPr>
            <a:endParaRPr lang="en-US" sz="200" dirty="0">
              <a:ea typeface="Times New Roman" panose="02020603050405020304" pitchFamily="18" charset="0"/>
              <a:cs typeface="Arial" panose="020B0604020202020204" pitchFamily="34" charset="0"/>
            </a:endParaRPr>
          </a:p>
          <a:p>
            <a:pPr marR="0" lvl="0">
              <a:spcBef>
                <a:spcPts val="300"/>
              </a:spcBef>
              <a:spcAft>
                <a:spcPts val="300"/>
              </a:spcAft>
            </a:pPr>
            <a:r>
              <a:rPr lang="en-US" sz="1400" dirty="0">
                <a:ea typeface="Times New Roman" panose="02020603050405020304" pitchFamily="18" charset="0"/>
                <a:cs typeface="Arial" panose="020B0604020202020204" pitchFamily="34" charset="0"/>
              </a:rPr>
              <a:t>The HCP may order medications in 30, 60, or 90-day intervals as well as annually for certain medications. </a:t>
            </a:r>
            <a:br>
              <a:rPr lang="en-US" sz="1400" dirty="0">
                <a:ea typeface="Times New Roman" panose="02020603050405020304" pitchFamily="18" charset="0"/>
                <a:cs typeface="Arial" panose="020B0604020202020204" pitchFamily="34" charset="0"/>
              </a:rPr>
            </a:br>
            <a:br>
              <a:rPr lang="en-US" sz="1400" dirty="0">
                <a:ea typeface="Times New Roman" panose="02020603050405020304" pitchFamily="18" charset="0"/>
                <a:cs typeface="Arial" panose="020B0604020202020204" pitchFamily="34" charset="0"/>
              </a:rPr>
            </a:br>
            <a:r>
              <a:rPr lang="en-US" sz="1400" dirty="0">
                <a:ea typeface="Times New Roman" panose="02020603050405020304" pitchFamily="18" charset="0"/>
                <a:cs typeface="Arial" panose="020B0604020202020204" pitchFamily="34" charset="0"/>
              </a:rPr>
              <a:t>For training purposes only, the year (</a:t>
            </a:r>
            <a:r>
              <a:rPr lang="en-US" sz="1400" dirty="0" err="1">
                <a:ea typeface="Times New Roman" panose="02020603050405020304" pitchFamily="18" charset="0"/>
                <a:cs typeface="Arial" panose="020B0604020202020204" pitchFamily="34" charset="0"/>
              </a:rPr>
              <a:t>yr</a:t>
            </a:r>
            <a:r>
              <a:rPr lang="en-US" sz="1400" dirty="0">
                <a:ea typeface="Times New Roman" panose="02020603050405020304" pitchFamily="18" charset="0"/>
                <a:cs typeface="Arial" panose="020B0604020202020204" pitchFamily="34" charset="0"/>
              </a:rPr>
              <a:t>) has not been designated on the Health Care Provider order, pharmacy label, and medication sheet.</a:t>
            </a:r>
          </a:p>
        </p:txBody>
      </p:sp>
      <p:grpSp>
        <p:nvGrpSpPr>
          <p:cNvPr id="43" name="Group 42">
            <a:extLst>
              <a:ext uri="{FF2B5EF4-FFF2-40B4-BE49-F238E27FC236}">
                <a16:creationId xmlns:a16="http://schemas.microsoft.com/office/drawing/2014/main" id="{BBF750AB-3A29-427F-B26D-72B268B440CA}"/>
              </a:ext>
            </a:extLst>
          </p:cNvPr>
          <p:cNvGrpSpPr/>
          <p:nvPr/>
        </p:nvGrpSpPr>
        <p:grpSpPr>
          <a:xfrm>
            <a:off x="5093060" y="1694862"/>
            <a:ext cx="344002" cy="349140"/>
            <a:chOff x="8863006" y="1753946"/>
            <a:chExt cx="344002" cy="349140"/>
          </a:xfrm>
        </p:grpSpPr>
        <p:sp>
          <p:nvSpPr>
            <p:cNvPr id="45" name="Rectangle 44">
              <a:extLst>
                <a:ext uri="{FF2B5EF4-FFF2-40B4-BE49-F238E27FC236}">
                  <a16:creationId xmlns:a16="http://schemas.microsoft.com/office/drawing/2014/main" id="{CBADB921-4CCE-4CB1-8B48-E5AC56B84A86}"/>
                </a:ext>
              </a:extLst>
            </p:cNvPr>
            <p:cNvSpPr/>
            <p:nvPr/>
          </p:nvSpPr>
          <p:spPr>
            <a:xfrm>
              <a:off x="8863006" y="1753946"/>
              <a:ext cx="344002" cy="349140"/>
            </a:xfrm>
            <a:prstGeom prst="rect">
              <a:avLst/>
            </a:prstGeom>
            <a:solidFill>
              <a:srgbClr val="A31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47" name="Graphic 46" descr="Close">
              <a:extLst>
                <a:ext uri="{FF2B5EF4-FFF2-40B4-BE49-F238E27FC236}">
                  <a16:creationId xmlns:a16="http://schemas.microsoft.com/office/drawing/2014/main" id="{40BF6D17-5547-436D-8A64-B343F59CA41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891672" y="1782114"/>
              <a:ext cx="274320" cy="274320"/>
            </a:xfrm>
            <a:prstGeom prst="rect">
              <a:avLst/>
            </a:prstGeom>
          </p:spPr>
        </p:pic>
      </p:grpSp>
      <p:sp>
        <p:nvSpPr>
          <p:cNvPr id="36" name="Rectangle 35">
            <a:extLst>
              <a:ext uri="{FF2B5EF4-FFF2-40B4-BE49-F238E27FC236}">
                <a16:creationId xmlns:a16="http://schemas.microsoft.com/office/drawing/2014/main" id="{41070699-F49B-4813-A9CA-AD7E534301F6}"/>
              </a:ext>
            </a:extLst>
          </p:cNvPr>
          <p:cNvSpPr/>
          <p:nvPr/>
        </p:nvSpPr>
        <p:spPr>
          <a:xfrm>
            <a:off x="274320" y="5707949"/>
            <a:ext cx="1275775" cy="570179"/>
          </a:xfrm>
          <a:prstGeom prst="rect">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bg1"/>
                </a:solidFill>
              </a:rPr>
              <a:t>Terminology &amp; Dates</a:t>
            </a:r>
          </a:p>
        </p:txBody>
      </p:sp>
      <p:sp>
        <p:nvSpPr>
          <p:cNvPr id="44" name="Text Placeholder 3">
            <a:extLst>
              <a:ext uri="{FF2B5EF4-FFF2-40B4-BE49-F238E27FC236}">
                <a16:creationId xmlns:a16="http://schemas.microsoft.com/office/drawing/2014/main" id="{C9BAFDB3-A1AD-497E-800D-27A7BC01F6B5}"/>
              </a:ext>
            </a:extLst>
          </p:cNvPr>
          <p:cNvSpPr>
            <a:spLocks noGrp="1"/>
          </p:cNvSpPr>
          <p:nvPr>
            <p:ph type="body" sz="quarter" idx="10"/>
          </p:nvPr>
        </p:nvSpPr>
        <p:spPr>
          <a:xfrm>
            <a:off x="91440" y="6583680"/>
            <a:ext cx="5486400" cy="228600"/>
          </a:xfrm>
          <a:prstGeom prst="rect">
            <a:avLst/>
          </a:prstGeom>
        </p:spPr>
        <p:txBody>
          <a:bodyPr/>
          <a:lstStyle/>
          <a:p>
            <a:r>
              <a:rPr lang="en-IN">
                <a:latin typeface="+mn-lt"/>
              </a:rPr>
              <a:t>Click Next to continue.</a:t>
            </a:r>
          </a:p>
        </p:txBody>
      </p:sp>
      <p:sp>
        <p:nvSpPr>
          <p:cNvPr id="49" name="Rounded Rectangle 9">
            <a:extLst>
              <a:ext uri="{FF2B5EF4-FFF2-40B4-BE49-F238E27FC236}">
                <a16:creationId xmlns:a16="http://schemas.microsoft.com/office/drawing/2014/main" id="{5F579594-5804-47BE-BD70-AAC25E5B5FC8}"/>
              </a:ext>
            </a:extLst>
          </p:cNvPr>
          <p:cNvSpPr/>
          <p:nvPr/>
        </p:nvSpPr>
        <p:spPr>
          <a:xfrm>
            <a:off x="10588668" y="5750530"/>
            <a:ext cx="1329012" cy="48501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Skip Intro</a:t>
            </a:r>
            <a:endParaRPr lang="en-IN" sz="1600" b="1" dirty="0"/>
          </a:p>
        </p:txBody>
      </p:sp>
    </p:spTree>
    <p:extLst>
      <p:ext uri="{BB962C8B-B14F-4D97-AF65-F5344CB8AC3E}">
        <p14:creationId xmlns:p14="http://schemas.microsoft.com/office/powerpoint/2010/main" val="3141430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Medication for Elderly - Royalty-free Medicine Stock Photo">
            <a:extLst>
              <a:ext uri="{FF2B5EF4-FFF2-40B4-BE49-F238E27FC236}">
                <a16:creationId xmlns:a16="http://schemas.microsoft.com/office/drawing/2014/main" id="{96DAE2B7-C864-4BC9-B2E0-AAD36C6979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142" r="317" b="9496"/>
          <a:stretch/>
        </p:blipFill>
        <p:spPr bwMode="auto">
          <a:xfrm>
            <a:off x="0" y="706256"/>
            <a:ext cx="12192000" cy="5821544"/>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669597A1-5EE2-4C64-B24A-50A6774F145E}"/>
              </a:ext>
            </a:extLst>
          </p:cNvPr>
          <p:cNvSpPr>
            <a:spLocks noGrp="1"/>
          </p:cNvSpPr>
          <p:nvPr>
            <p:ph type="body" sz="quarter" idx="11"/>
          </p:nvPr>
        </p:nvSpPr>
        <p:spPr/>
        <p:txBody>
          <a:bodyPr/>
          <a:lstStyle/>
          <a:p>
            <a:r>
              <a:rPr lang="en-US" dirty="0"/>
              <a:t>Introduction to Infection Control </a:t>
            </a:r>
            <a:endParaRPr lang="en-IN" dirty="0"/>
          </a:p>
        </p:txBody>
      </p:sp>
      <p:sp>
        <p:nvSpPr>
          <p:cNvPr id="7" name="Rectangle 6">
            <a:extLst>
              <a:ext uri="{FF2B5EF4-FFF2-40B4-BE49-F238E27FC236}">
                <a16:creationId xmlns:a16="http://schemas.microsoft.com/office/drawing/2014/main" id="{6605B38D-A20E-49F0-9CA2-1A65A7051FC2}"/>
              </a:ext>
            </a:extLst>
          </p:cNvPr>
          <p:cNvSpPr/>
          <p:nvPr/>
        </p:nvSpPr>
        <p:spPr>
          <a:xfrm>
            <a:off x="6884455" y="1130304"/>
            <a:ext cx="5312506" cy="3454393"/>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1A0F01E-59F6-451C-8C13-2BFE71039EE6}"/>
              </a:ext>
            </a:extLst>
          </p:cNvPr>
          <p:cNvSpPr/>
          <p:nvPr/>
        </p:nvSpPr>
        <p:spPr>
          <a:xfrm>
            <a:off x="7072755" y="1356086"/>
            <a:ext cx="4890822" cy="2862322"/>
          </a:xfrm>
          <a:prstGeom prst="rect">
            <a:avLst/>
          </a:prstGeom>
        </p:spPr>
        <p:txBody>
          <a:bodyPr wrap="square">
            <a:spAutoFit/>
          </a:bodyPr>
          <a:lstStyle/>
          <a:p>
            <a:pPr>
              <a:spcBef>
                <a:spcPts val="600"/>
              </a:spcBef>
              <a:spcAft>
                <a:spcPts val="600"/>
              </a:spcAft>
            </a:pPr>
            <a:r>
              <a:rPr lang="en-US" sz="1400" dirty="0">
                <a:solidFill>
                  <a:schemeClr val="bg1"/>
                </a:solidFill>
              </a:rPr>
              <a:t>Something is considered clean until it is contaminated with something dirty</a:t>
            </a:r>
            <a:r>
              <a:rPr lang="en-IN" sz="1400" dirty="0">
                <a:solidFill>
                  <a:schemeClr val="bg1"/>
                </a:solidFill>
              </a:rPr>
              <a:t>.</a:t>
            </a:r>
            <a:endParaRPr lang="en-US" sz="1400" dirty="0">
              <a:solidFill>
                <a:schemeClr val="bg1"/>
              </a:solidFill>
            </a:endParaRPr>
          </a:p>
          <a:p>
            <a:pPr>
              <a:spcBef>
                <a:spcPts val="600"/>
              </a:spcBef>
              <a:spcAft>
                <a:spcPts val="600"/>
              </a:spcAft>
            </a:pPr>
            <a:r>
              <a:rPr lang="en-US" sz="1400" b="1" dirty="0">
                <a:solidFill>
                  <a:schemeClr val="bg1"/>
                </a:solidFill>
              </a:rPr>
              <a:t>Example</a:t>
            </a:r>
          </a:p>
          <a:p>
            <a:pPr>
              <a:spcBef>
                <a:spcPts val="600"/>
              </a:spcBef>
              <a:spcAft>
                <a:spcPts val="600"/>
              </a:spcAft>
            </a:pPr>
            <a:r>
              <a:rPr lang="en-US" sz="1400" dirty="0">
                <a:solidFill>
                  <a:schemeClr val="bg1"/>
                </a:solidFill>
              </a:rPr>
              <a:t>Washing hands properly before administering medications is considered clean until you touch something dirty.</a:t>
            </a:r>
          </a:p>
          <a:p>
            <a:pPr>
              <a:spcBef>
                <a:spcPts val="600"/>
              </a:spcBef>
              <a:spcAft>
                <a:spcPts val="600"/>
              </a:spcAft>
            </a:pPr>
            <a:r>
              <a:rPr lang="en-US" sz="1400" dirty="0">
                <a:solidFill>
                  <a:schemeClr val="bg1"/>
                </a:solidFill>
              </a:rPr>
              <a:t>The safest approach is to assume that something is dirty and needs to be cleaned.</a:t>
            </a:r>
          </a:p>
          <a:p>
            <a:pPr>
              <a:spcBef>
                <a:spcPts val="600"/>
              </a:spcBef>
              <a:spcAft>
                <a:spcPts val="600"/>
              </a:spcAft>
            </a:pPr>
            <a:r>
              <a:rPr lang="en-US" sz="1400" dirty="0">
                <a:solidFill>
                  <a:schemeClr val="bg1"/>
                </a:solidFill>
              </a:rPr>
              <a:t>The concept of clean versus dirty helps decrease the spread of germs that could be harmful both to you and the people you support.</a:t>
            </a:r>
          </a:p>
        </p:txBody>
      </p:sp>
      <p:sp>
        <p:nvSpPr>
          <p:cNvPr id="8" name="Rectangle 7">
            <a:extLst>
              <a:ext uri="{FF2B5EF4-FFF2-40B4-BE49-F238E27FC236}">
                <a16:creationId xmlns:a16="http://schemas.microsoft.com/office/drawing/2014/main" id="{0C468CD1-042E-4903-844F-300B8A42940D}"/>
              </a:ext>
            </a:extLst>
          </p:cNvPr>
          <p:cNvSpPr/>
          <p:nvPr/>
        </p:nvSpPr>
        <p:spPr>
          <a:xfrm>
            <a:off x="7000429" y="1269453"/>
            <a:ext cx="5042466" cy="317002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74056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2407C96-AF9F-4CBF-9E46-22EFE4C5DD14}"/>
              </a:ext>
            </a:extLst>
          </p:cNvPr>
          <p:cNvSpPr>
            <a:spLocks noGrp="1"/>
          </p:cNvSpPr>
          <p:nvPr>
            <p:ph type="body" sz="quarter" idx="11"/>
          </p:nvPr>
        </p:nvSpPr>
        <p:spPr/>
        <p:txBody>
          <a:bodyPr/>
          <a:lstStyle/>
          <a:p>
            <a:r>
              <a:rPr lang="en-US" b="1" dirty="0"/>
              <a:t>Direct vs. Indirect Contact </a:t>
            </a:r>
            <a:endParaRPr lang="en-IN" b="1" dirty="0"/>
          </a:p>
        </p:txBody>
      </p:sp>
      <p:sp>
        <p:nvSpPr>
          <p:cNvPr id="17" name="TextBox 16">
            <a:extLst>
              <a:ext uri="{FF2B5EF4-FFF2-40B4-BE49-F238E27FC236}">
                <a16:creationId xmlns:a16="http://schemas.microsoft.com/office/drawing/2014/main" id="{45F8BB90-29AB-40EC-82A8-60E65BAAC0CA}"/>
              </a:ext>
            </a:extLst>
          </p:cNvPr>
          <p:cNvSpPr txBox="1"/>
          <p:nvPr/>
        </p:nvSpPr>
        <p:spPr>
          <a:xfrm>
            <a:off x="113409" y="1018187"/>
            <a:ext cx="2701381" cy="307777"/>
          </a:xfrm>
          <a:prstGeom prst="rect">
            <a:avLst/>
          </a:prstGeom>
          <a:noFill/>
        </p:spPr>
        <p:txBody>
          <a:bodyPr wrap="none" rtlCol="0">
            <a:spAutoFit/>
          </a:bodyPr>
          <a:lstStyle/>
          <a:p>
            <a:r>
              <a:rPr lang="en-US" sz="1400" i="1" dirty="0">
                <a:solidFill>
                  <a:schemeClr val="accent5">
                    <a:lumMod val="75000"/>
                  </a:schemeClr>
                </a:solidFill>
              </a:rPr>
              <a:t>Click each image to learn more.</a:t>
            </a:r>
          </a:p>
        </p:txBody>
      </p:sp>
      <p:pic>
        <p:nvPicPr>
          <p:cNvPr id="9" name="Picture 8" descr="caring african nurse handover tissue - Royalty-free Doctor Stock Photo">
            <a:extLst>
              <a:ext uri="{FF2B5EF4-FFF2-40B4-BE49-F238E27FC236}">
                <a16:creationId xmlns:a16="http://schemas.microsoft.com/office/drawing/2014/main" id="{A50DB6BF-113F-4EA4-AB7A-E2D5C2AFBC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165"/>
          <a:stretch/>
        </p:blipFill>
        <p:spPr bwMode="auto">
          <a:xfrm>
            <a:off x="6030916" y="1651808"/>
            <a:ext cx="3972687" cy="40248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 can help you with that flu - Royalty-free Doctor Stock Photo">
            <a:extLst>
              <a:ext uri="{FF2B5EF4-FFF2-40B4-BE49-F238E27FC236}">
                <a16:creationId xmlns:a16="http://schemas.microsoft.com/office/drawing/2014/main" id="{7885E835-EB0D-4D74-8394-B4156E5258B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29" t="5923" r="14463" b="4"/>
          <a:stretch/>
        </p:blipFill>
        <p:spPr bwMode="auto">
          <a:xfrm>
            <a:off x="1861624" y="1667435"/>
            <a:ext cx="3972687" cy="40184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ABCEACFF-96DD-493C-A112-97E408488946}"/>
              </a:ext>
            </a:extLst>
          </p:cNvPr>
          <p:cNvSpPr/>
          <p:nvPr/>
        </p:nvSpPr>
        <p:spPr>
          <a:xfrm>
            <a:off x="1861624" y="5157721"/>
            <a:ext cx="3972687" cy="528203"/>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Direct Contact</a:t>
            </a:r>
          </a:p>
        </p:txBody>
      </p:sp>
      <p:sp>
        <p:nvSpPr>
          <p:cNvPr id="12" name="Rectangle 11">
            <a:extLst>
              <a:ext uri="{FF2B5EF4-FFF2-40B4-BE49-F238E27FC236}">
                <a16:creationId xmlns:a16="http://schemas.microsoft.com/office/drawing/2014/main" id="{88B723DF-26DD-446B-8354-C3EB1BBDAE9D}"/>
              </a:ext>
            </a:extLst>
          </p:cNvPr>
          <p:cNvSpPr/>
          <p:nvPr/>
        </p:nvSpPr>
        <p:spPr>
          <a:xfrm>
            <a:off x="6030916" y="5157721"/>
            <a:ext cx="3972687" cy="528203"/>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Indirect Contact</a:t>
            </a:r>
          </a:p>
        </p:txBody>
      </p:sp>
    </p:spTree>
    <p:extLst>
      <p:ext uri="{BB962C8B-B14F-4D97-AF65-F5344CB8AC3E}">
        <p14:creationId xmlns:p14="http://schemas.microsoft.com/office/powerpoint/2010/main" val="4084486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8" descr="caring african nurse handover tissue - Royalty-free Doctor Stock Photo">
            <a:extLst>
              <a:ext uri="{FF2B5EF4-FFF2-40B4-BE49-F238E27FC236}">
                <a16:creationId xmlns:a16="http://schemas.microsoft.com/office/drawing/2014/main" id="{CC9025A5-856B-4C4A-9984-D9EEA648C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165"/>
          <a:stretch/>
        </p:blipFill>
        <p:spPr bwMode="auto">
          <a:xfrm>
            <a:off x="6030916" y="1651808"/>
            <a:ext cx="3972687" cy="40248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 can help you with that flu - Royalty-free Doctor Stock Photo">
            <a:extLst>
              <a:ext uri="{FF2B5EF4-FFF2-40B4-BE49-F238E27FC236}">
                <a16:creationId xmlns:a16="http://schemas.microsoft.com/office/drawing/2014/main" id="{232E2A82-FADE-42F7-8349-1DE9B1B736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29" t="5923" r="14463" b="4"/>
          <a:stretch/>
        </p:blipFill>
        <p:spPr bwMode="auto">
          <a:xfrm>
            <a:off x="1861624" y="1667435"/>
            <a:ext cx="3972687" cy="4018488"/>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2407C96-AF9F-4CBF-9E46-22EFE4C5DD14}"/>
              </a:ext>
            </a:extLst>
          </p:cNvPr>
          <p:cNvSpPr>
            <a:spLocks noGrp="1"/>
          </p:cNvSpPr>
          <p:nvPr>
            <p:ph type="body" sz="quarter" idx="11"/>
          </p:nvPr>
        </p:nvSpPr>
        <p:spPr/>
        <p:txBody>
          <a:bodyPr/>
          <a:lstStyle/>
          <a:p>
            <a:r>
              <a:rPr lang="en-US" b="1" dirty="0"/>
              <a:t>Direct vs. Indirect Contact </a:t>
            </a:r>
            <a:endParaRPr lang="en-IN" b="1" dirty="0"/>
          </a:p>
        </p:txBody>
      </p:sp>
      <p:sp>
        <p:nvSpPr>
          <p:cNvPr id="18" name="Rectangle 17">
            <a:extLst>
              <a:ext uri="{FF2B5EF4-FFF2-40B4-BE49-F238E27FC236}">
                <a16:creationId xmlns:a16="http://schemas.microsoft.com/office/drawing/2014/main" id="{609378A4-0C0D-4332-AC92-23A12877CB44}"/>
              </a:ext>
            </a:extLst>
          </p:cNvPr>
          <p:cNvSpPr/>
          <p:nvPr/>
        </p:nvSpPr>
        <p:spPr>
          <a:xfrm>
            <a:off x="1861624" y="5157721"/>
            <a:ext cx="3972687" cy="528203"/>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Direct Contact</a:t>
            </a:r>
          </a:p>
        </p:txBody>
      </p:sp>
      <p:sp>
        <p:nvSpPr>
          <p:cNvPr id="15" name="Rectangle 14">
            <a:extLst>
              <a:ext uri="{FF2B5EF4-FFF2-40B4-BE49-F238E27FC236}">
                <a16:creationId xmlns:a16="http://schemas.microsoft.com/office/drawing/2014/main" id="{E7DAB8E1-2672-4DCE-9ED4-561DD2CB0C13}"/>
              </a:ext>
            </a:extLst>
          </p:cNvPr>
          <p:cNvSpPr/>
          <p:nvPr/>
        </p:nvSpPr>
        <p:spPr>
          <a:xfrm>
            <a:off x="6030916" y="5157721"/>
            <a:ext cx="3972687" cy="528203"/>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Indirect Contact</a:t>
            </a:r>
          </a:p>
        </p:txBody>
      </p:sp>
      <p:sp>
        <p:nvSpPr>
          <p:cNvPr id="19" name="Rectangle 18">
            <a:extLst>
              <a:ext uri="{FF2B5EF4-FFF2-40B4-BE49-F238E27FC236}">
                <a16:creationId xmlns:a16="http://schemas.microsoft.com/office/drawing/2014/main" id="{FCD99BD4-46A6-4603-A183-9CDD1967AA88}"/>
              </a:ext>
            </a:extLst>
          </p:cNvPr>
          <p:cNvSpPr/>
          <p:nvPr/>
        </p:nvSpPr>
        <p:spPr>
          <a:xfrm>
            <a:off x="6030916" y="1651807"/>
            <a:ext cx="3974400" cy="4034115"/>
          </a:xfrm>
          <a:prstGeom prst="rect">
            <a:avLst/>
          </a:prstGeom>
          <a:solidFill>
            <a:schemeClr val="tx1">
              <a:lumMod val="50000"/>
              <a:lumOff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endParaRPr>
          </a:p>
        </p:txBody>
      </p:sp>
      <p:sp>
        <p:nvSpPr>
          <p:cNvPr id="20" name="Rectangle 19">
            <a:extLst>
              <a:ext uri="{FF2B5EF4-FFF2-40B4-BE49-F238E27FC236}">
                <a16:creationId xmlns:a16="http://schemas.microsoft.com/office/drawing/2014/main" id="{40C052FB-50B4-4E2B-9DA2-9E35A39DF262}"/>
              </a:ext>
            </a:extLst>
          </p:cNvPr>
          <p:cNvSpPr/>
          <p:nvPr/>
        </p:nvSpPr>
        <p:spPr>
          <a:xfrm>
            <a:off x="9659601" y="1667433"/>
            <a:ext cx="344002" cy="349140"/>
          </a:xfrm>
          <a:prstGeom prst="rect">
            <a:avLst/>
          </a:prstGeom>
          <a:solidFill>
            <a:srgbClr val="A31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pic>
        <p:nvPicPr>
          <p:cNvPr id="22" name="Graphic 21" descr="Close">
            <a:extLst>
              <a:ext uri="{FF2B5EF4-FFF2-40B4-BE49-F238E27FC236}">
                <a16:creationId xmlns:a16="http://schemas.microsoft.com/office/drawing/2014/main" id="{FFB566B2-D605-4FDA-AE2A-5C3D7410A35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80625" y="1704843"/>
            <a:ext cx="274320" cy="274320"/>
          </a:xfrm>
          <a:prstGeom prst="rect">
            <a:avLst/>
          </a:prstGeom>
        </p:spPr>
      </p:pic>
      <p:sp>
        <p:nvSpPr>
          <p:cNvPr id="23" name="Isosceles Triangle 22">
            <a:extLst>
              <a:ext uri="{FF2B5EF4-FFF2-40B4-BE49-F238E27FC236}">
                <a16:creationId xmlns:a16="http://schemas.microsoft.com/office/drawing/2014/main" id="{C3AF95DF-981C-4775-A45E-E9B383962157}"/>
              </a:ext>
            </a:extLst>
          </p:cNvPr>
          <p:cNvSpPr/>
          <p:nvPr/>
        </p:nvSpPr>
        <p:spPr>
          <a:xfrm rot="16200000" flipV="1">
            <a:off x="5803887" y="3617406"/>
            <a:ext cx="257452" cy="196605"/>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bg1"/>
              </a:solidFill>
            </a:endParaRPr>
          </a:p>
        </p:txBody>
      </p:sp>
      <p:sp>
        <p:nvSpPr>
          <p:cNvPr id="24" name="TextBox 23">
            <a:extLst>
              <a:ext uri="{FF2B5EF4-FFF2-40B4-BE49-F238E27FC236}">
                <a16:creationId xmlns:a16="http://schemas.microsoft.com/office/drawing/2014/main" id="{C9B8C0CC-9B68-4410-833D-BD53F1D89D77}"/>
              </a:ext>
            </a:extLst>
          </p:cNvPr>
          <p:cNvSpPr txBox="1"/>
          <p:nvPr/>
        </p:nvSpPr>
        <p:spPr>
          <a:xfrm>
            <a:off x="113409" y="1018187"/>
            <a:ext cx="2701381" cy="307777"/>
          </a:xfrm>
          <a:prstGeom prst="rect">
            <a:avLst/>
          </a:prstGeom>
          <a:noFill/>
        </p:spPr>
        <p:txBody>
          <a:bodyPr wrap="none" rtlCol="0">
            <a:spAutoFit/>
          </a:bodyPr>
          <a:lstStyle/>
          <a:p>
            <a:r>
              <a:rPr lang="en-US" sz="1400" i="1" dirty="0">
                <a:solidFill>
                  <a:schemeClr val="accent5">
                    <a:lumMod val="75000"/>
                  </a:schemeClr>
                </a:solidFill>
              </a:rPr>
              <a:t>Click each image to learn more.</a:t>
            </a:r>
          </a:p>
        </p:txBody>
      </p:sp>
      <p:grpSp>
        <p:nvGrpSpPr>
          <p:cNvPr id="2" name="Group 1">
            <a:extLst>
              <a:ext uri="{FF2B5EF4-FFF2-40B4-BE49-F238E27FC236}">
                <a16:creationId xmlns:a16="http://schemas.microsoft.com/office/drawing/2014/main" id="{501E84D6-290A-4FB9-8427-C861706643BE}"/>
              </a:ext>
            </a:extLst>
          </p:cNvPr>
          <p:cNvGrpSpPr/>
          <p:nvPr/>
        </p:nvGrpSpPr>
        <p:grpSpPr>
          <a:xfrm>
            <a:off x="6391430" y="2624952"/>
            <a:ext cx="3310523" cy="2087825"/>
            <a:chOff x="6321524" y="2504124"/>
            <a:chExt cx="3338077" cy="2087825"/>
          </a:xfrm>
        </p:grpSpPr>
        <p:sp>
          <p:nvSpPr>
            <p:cNvPr id="21" name="TextBox 20">
              <a:extLst>
                <a:ext uri="{FF2B5EF4-FFF2-40B4-BE49-F238E27FC236}">
                  <a16:creationId xmlns:a16="http://schemas.microsoft.com/office/drawing/2014/main" id="{1F045EB5-4147-414B-9E38-C0DABFD883DF}"/>
                </a:ext>
              </a:extLst>
            </p:cNvPr>
            <p:cNvSpPr txBox="1"/>
            <p:nvPr/>
          </p:nvSpPr>
          <p:spPr>
            <a:xfrm flipH="1">
              <a:off x="6321525" y="2504124"/>
              <a:ext cx="3338076" cy="307777"/>
            </a:xfrm>
            <a:prstGeom prst="rect">
              <a:avLst/>
            </a:prstGeom>
            <a:noFill/>
          </p:spPr>
          <p:txBody>
            <a:bodyPr wrap="square" rtlCol="0">
              <a:spAutoFit/>
            </a:bodyPr>
            <a:lstStyle/>
            <a:p>
              <a:pPr lvl="0">
                <a:defRPr/>
              </a:pPr>
              <a:r>
                <a:rPr lang="en-US" sz="1400" dirty="0">
                  <a:solidFill>
                    <a:schemeClr val="bg1"/>
                  </a:solidFill>
                </a:rPr>
                <a:t>Direct contact – person to person</a:t>
              </a:r>
            </a:p>
          </p:txBody>
        </p:sp>
        <p:sp>
          <p:nvSpPr>
            <p:cNvPr id="13" name="TextBox 12">
              <a:extLst>
                <a:ext uri="{FF2B5EF4-FFF2-40B4-BE49-F238E27FC236}">
                  <a16:creationId xmlns:a16="http://schemas.microsoft.com/office/drawing/2014/main" id="{CF863F8C-5218-4749-8BAD-D03E713D1A56}"/>
                </a:ext>
              </a:extLst>
            </p:cNvPr>
            <p:cNvSpPr txBox="1"/>
            <p:nvPr/>
          </p:nvSpPr>
          <p:spPr>
            <a:xfrm flipH="1">
              <a:off x="6321524" y="2899178"/>
              <a:ext cx="3251100" cy="1692771"/>
            </a:xfrm>
            <a:prstGeom prst="rect">
              <a:avLst/>
            </a:prstGeom>
            <a:noFill/>
          </p:spPr>
          <p:txBody>
            <a:bodyPr wrap="square" rtlCol="0">
              <a:spAutoFit/>
            </a:bodyPr>
            <a:lstStyle/>
            <a:p>
              <a:pPr lvl="0">
                <a:spcBef>
                  <a:spcPts val="600"/>
                </a:spcBef>
                <a:spcAft>
                  <a:spcPts val="600"/>
                </a:spcAft>
                <a:defRPr/>
              </a:pPr>
              <a:r>
                <a:rPr lang="en-US" sz="1400" b="1" dirty="0">
                  <a:solidFill>
                    <a:schemeClr val="bg1"/>
                  </a:solidFill>
                </a:rPr>
                <a:t>Example</a:t>
              </a:r>
              <a:endParaRPr lang="en-US" sz="1400" dirty="0">
                <a:solidFill>
                  <a:schemeClr val="bg1"/>
                </a:solidFill>
              </a:endParaRPr>
            </a:p>
            <a:p>
              <a:pPr lvl="0">
                <a:spcBef>
                  <a:spcPts val="600"/>
                </a:spcBef>
                <a:spcAft>
                  <a:spcPts val="600"/>
                </a:spcAft>
                <a:defRPr/>
              </a:pPr>
              <a:r>
                <a:rPr lang="en-US" sz="1400" dirty="0">
                  <a:solidFill>
                    <a:schemeClr val="bg1"/>
                  </a:solidFill>
                </a:rPr>
                <a:t>If you touch a person's blood or other bodily fluid without gloves and then blow your nose. </a:t>
              </a:r>
            </a:p>
            <a:p>
              <a:pPr lvl="0">
                <a:spcBef>
                  <a:spcPts val="600"/>
                </a:spcBef>
                <a:spcAft>
                  <a:spcPts val="600"/>
                </a:spcAft>
                <a:defRPr/>
              </a:pPr>
              <a:r>
                <a:rPr lang="en-US" sz="1400" dirty="0">
                  <a:solidFill>
                    <a:schemeClr val="bg1"/>
                  </a:solidFill>
                </a:rPr>
                <a:t>You potentially introduced the other person's bodily fluid into your body.</a:t>
              </a:r>
            </a:p>
          </p:txBody>
        </p:sp>
      </p:grpSp>
    </p:spTree>
    <p:extLst>
      <p:ext uri="{BB962C8B-B14F-4D97-AF65-F5344CB8AC3E}">
        <p14:creationId xmlns:p14="http://schemas.microsoft.com/office/powerpoint/2010/main" val="385799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8" descr="caring african nurse handover tissue - Royalty-free Doctor Stock Photo">
            <a:extLst>
              <a:ext uri="{FF2B5EF4-FFF2-40B4-BE49-F238E27FC236}">
                <a16:creationId xmlns:a16="http://schemas.microsoft.com/office/drawing/2014/main" id="{CC9025A5-856B-4C4A-9984-D9EEA648CA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4165"/>
          <a:stretch/>
        </p:blipFill>
        <p:spPr bwMode="auto">
          <a:xfrm>
            <a:off x="6030916" y="1651808"/>
            <a:ext cx="3972687" cy="402482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 can help you with that flu - Royalty-free Doctor Stock Photo">
            <a:extLst>
              <a:ext uri="{FF2B5EF4-FFF2-40B4-BE49-F238E27FC236}">
                <a16:creationId xmlns:a16="http://schemas.microsoft.com/office/drawing/2014/main" id="{232E2A82-FADE-42F7-8349-1DE9B1B736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29" t="5923" r="14463" b="4"/>
          <a:stretch/>
        </p:blipFill>
        <p:spPr bwMode="auto">
          <a:xfrm>
            <a:off x="1861624" y="1667435"/>
            <a:ext cx="3972687" cy="4018488"/>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52407C96-AF9F-4CBF-9E46-22EFE4C5DD14}"/>
              </a:ext>
            </a:extLst>
          </p:cNvPr>
          <p:cNvSpPr>
            <a:spLocks noGrp="1"/>
          </p:cNvSpPr>
          <p:nvPr>
            <p:ph type="body" sz="quarter" idx="11"/>
          </p:nvPr>
        </p:nvSpPr>
        <p:spPr/>
        <p:txBody>
          <a:bodyPr/>
          <a:lstStyle/>
          <a:p>
            <a:r>
              <a:rPr lang="en-US" b="1" dirty="0"/>
              <a:t>Direct vs. Indirect Contact </a:t>
            </a:r>
            <a:endParaRPr lang="en-IN" b="1" dirty="0"/>
          </a:p>
        </p:txBody>
      </p:sp>
      <p:sp>
        <p:nvSpPr>
          <p:cNvPr id="18" name="Rectangle 17">
            <a:extLst>
              <a:ext uri="{FF2B5EF4-FFF2-40B4-BE49-F238E27FC236}">
                <a16:creationId xmlns:a16="http://schemas.microsoft.com/office/drawing/2014/main" id="{609378A4-0C0D-4332-AC92-23A12877CB44}"/>
              </a:ext>
            </a:extLst>
          </p:cNvPr>
          <p:cNvSpPr/>
          <p:nvPr/>
        </p:nvSpPr>
        <p:spPr>
          <a:xfrm>
            <a:off x="1861624" y="5157721"/>
            <a:ext cx="3972687" cy="528203"/>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Direct Contact</a:t>
            </a:r>
          </a:p>
        </p:txBody>
      </p:sp>
      <p:sp>
        <p:nvSpPr>
          <p:cNvPr id="15" name="Rectangle 14">
            <a:extLst>
              <a:ext uri="{FF2B5EF4-FFF2-40B4-BE49-F238E27FC236}">
                <a16:creationId xmlns:a16="http://schemas.microsoft.com/office/drawing/2014/main" id="{E7DAB8E1-2672-4DCE-9ED4-561DD2CB0C13}"/>
              </a:ext>
            </a:extLst>
          </p:cNvPr>
          <p:cNvSpPr/>
          <p:nvPr/>
        </p:nvSpPr>
        <p:spPr>
          <a:xfrm>
            <a:off x="6030916" y="5157721"/>
            <a:ext cx="3972687" cy="528203"/>
          </a:xfrm>
          <a:prstGeom prst="rect">
            <a:avLst/>
          </a:prstGeom>
          <a:solidFill>
            <a:schemeClr val="accent6">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Indirect Contact</a:t>
            </a:r>
          </a:p>
        </p:txBody>
      </p:sp>
      <p:sp>
        <p:nvSpPr>
          <p:cNvPr id="19" name="Rectangle 18">
            <a:extLst>
              <a:ext uri="{FF2B5EF4-FFF2-40B4-BE49-F238E27FC236}">
                <a16:creationId xmlns:a16="http://schemas.microsoft.com/office/drawing/2014/main" id="{FCD99BD4-46A6-4603-A183-9CDD1967AA88}"/>
              </a:ext>
            </a:extLst>
          </p:cNvPr>
          <p:cNvSpPr/>
          <p:nvPr/>
        </p:nvSpPr>
        <p:spPr>
          <a:xfrm>
            <a:off x="1859911" y="1667435"/>
            <a:ext cx="3974400" cy="4034115"/>
          </a:xfrm>
          <a:prstGeom prst="rect">
            <a:avLst/>
          </a:prstGeom>
          <a:solidFill>
            <a:schemeClr val="tx1">
              <a:lumMod val="50000"/>
              <a:lumOff val="50000"/>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endParaRPr>
          </a:p>
        </p:txBody>
      </p:sp>
      <p:sp>
        <p:nvSpPr>
          <p:cNvPr id="20" name="Rectangle 19">
            <a:extLst>
              <a:ext uri="{FF2B5EF4-FFF2-40B4-BE49-F238E27FC236}">
                <a16:creationId xmlns:a16="http://schemas.microsoft.com/office/drawing/2014/main" id="{40C052FB-50B4-4E2B-9DA2-9E35A39DF262}"/>
              </a:ext>
            </a:extLst>
          </p:cNvPr>
          <p:cNvSpPr/>
          <p:nvPr/>
        </p:nvSpPr>
        <p:spPr>
          <a:xfrm>
            <a:off x="5488596" y="1683061"/>
            <a:ext cx="344002" cy="349140"/>
          </a:xfrm>
          <a:prstGeom prst="rect">
            <a:avLst/>
          </a:prstGeom>
          <a:solidFill>
            <a:srgbClr val="A31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dirty="0"/>
          </a:p>
        </p:txBody>
      </p:sp>
      <p:pic>
        <p:nvPicPr>
          <p:cNvPr id="22" name="Graphic 21" descr="Close">
            <a:extLst>
              <a:ext uri="{FF2B5EF4-FFF2-40B4-BE49-F238E27FC236}">
                <a16:creationId xmlns:a16="http://schemas.microsoft.com/office/drawing/2014/main" id="{FFB566B2-D605-4FDA-AE2A-5C3D7410A35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09620" y="1720471"/>
            <a:ext cx="274320" cy="274320"/>
          </a:xfrm>
          <a:prstGeom prst="rect">
            <a:avLst/>
          </a:prstGeom>
        </p:spPr>
      </p:pic>
      <p:sp>
        <p:nvSpPr>
          <p:cNvPr id="23" name="Isosceles Triangle 22">
            <a:extLst>
              <a:ext uri="{FF2B5EF4-FFF2-40B4-BE49-F238E27FC236}">
                <a16:creationId xmlns:a16="http://schemas.microsoft.com/office/drawing/2014/main" id="{C3AF95DF-981C-4775-A45E-E9B383962157}"/>
              </a:ext>
            </a:extLst>
          </p:cNvPr>
          <p:cNvSpPr/>
          <p:nvPr/>
        </p:nvSpPr>
        <p:spPr>
          <a:xfrm rot="5400000" flipH="1" flipV="1">
            <a:off x="5804759" y="3618278"/>
            <a:ext cx="257452" cy="194862"/>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600" b="1" dirty="0">
              <a:solidFill>
                <a:schemeClr val="bg1"/>
              </a:solidFill>
            </a:endParaRPr>
          </a:p>
        </p:txBody>
      </p:sp>
      <p:sp>
        <p:nvSpPr>
          <p:cNvPr id="24" name="TextBox 23">
            <a:extLst>
              <a:ext uri="{FF2B5EF4-FFF2-40B4-BE49-F238E27FC236}">
                <a16:creationId xmlns:a16="http://schemas.microsoft.com/office/drawing/2014/main" id="{C9B8C0CC-9B68-4410-833D-BD53F1D89D77}"/>
              </a:ext>
            </a:extLst>
          </p:cNvPr>
          <p:cNvSpPr txBox="1"/>
          <p:nvPr/>
        </p:nvSpPr>
        <p:spPr>
          <a:xfrm>
            <a:off x="113409" y="1018187"/>
            <a:ext cx="2701381" cy="307777"/>
          </a:xfrm>
          <a:prstGeom prst="rect">
            <a:avLst/>
          </a:prstGeom>
          <a:noFill/>
        </p:spPr>
        <p:txBody>
          <a:bodyPr wrap="none" rtlCol="0">
            <a:spAutoFit/>
          </a:bodyPr>
          <a:lstStyle/>
          <a:p>
            <a:r>
              <a:rPr lang="en-US" sz="1400" i="1" dirty="0">
                <a:solidFill>
                  <a:schemeClr val="accent5">
                    <a:lumMod val="75000"/>
                  </a:schemeClr>
                </a:solidFill>
              </a:rPr>
              <a:t>Click each image to learn more.</a:t>
            </a:r>
          </a:p>
        </p:txBody>
      </p:sp>
      <p:sp>
        <p:nvSpPr>
          <p:cNvPr id="13" name="Text Placeholder 3">
            <a:extLst>
              <a:ext uri="{FF2B5EF4-FFF2-40B4-BE49-F238E27FC236}">
                <a16:creationId xmlns:a16="http://schemas.microsoft.com/office/drawing/2014/main" id="{FEAA9B91-1FFB-4F4B-86FA-B907403E1849}"/>
              </a:ext>
            </a:extLst>
          </p:cNvPr>
          <p:cNvSpPr>
            <a:spLocks noGrp="1"/>
          </p:cNvSpPr>
          <p:nvPr>
            <p:ph type="body" sz="quarter" idx="10"/>
          </p:nvPr>
        </p:nvSpPr>
        <p:spPr>
          <a:xfrm>
            <a:off x="91440" y="6583680"/>
            <a:ext cx="5486400" cy="228600"/>
          </a:xfrm>
        </p:spPr>
        <p:txBody>
          <a:bodyPr/>
          <a:lstStyle/>
          <a:p>
            <a:r>
              <a:rPr lang="en-IN"/>
              <a:t>Click Next to continue.</a:t>
            </a:r>
          </a:p>
        </p:txBody>
      </p:sp>
      <p:sp>
        <p:nvSpPr>
          <p:cNvPr id="14" name="TextBox 13">
            <a:extLst>
              <a:ext uri="{FF2B5EF4-FFF2-40B4-BE49-F238E27FC236}">
                <a16:creationId xmlns:a16="http://schemas.microsoft.com/office/drawing/2014/main" id="{F1B2C124-D96E-48DA-93B8-4BD8A018017E}"/>
              </a:ext>
            </a:extLst>
          </p:cNvPr>
          <p:cNvSpPr txBox="1"/>
          <p:nvPr/>
        </p:nvSpPr>
        <p:spPr>
          <a:xfrm flipH="1">
            <a:off x="2242576" y="2222554"/>
            <a:ext cx="3209071" cy="2708434"/>
          </a:xfrm>
          <a:prstGeom prst="rect">
            <a:avLst/>
          </a:prstGeom>
          <a:noFill/>
        </p:spPr>
        <p:txBody>
          <a:bodyPr wrap="square" rtlCol="0">
            <a:spAutoFit/>
          </a:bodyPr>
          <a:lstStyle/>
          <a:p>
            <a:pPr lvl="0">
              <a:spcBef>
                <a:spcPts val="600"/>
              </a:spcBef>
              <a:spcAft>
                <a:spcPts val="600"/>
              </a:spcAft>
              <a:defRPr/>
            </a:pPr>
            <a:r>
              <a:rPr lang="en-US" sz="1400" dirty="0">
                <a:solidFill>
                  <a:schemeClr val="bg1"/>
                </a:solidFill>
              </a:rPr>
              <a:t>Indirect contact  –  some object between the person to person contact</a:t>
            </a:r>
          </a:p>
          <a:p>
            <a:pPr lvl="0">
              <a:spcBef>
                <a:spcPts val="600"/>
              </a:spcBef>
              <a:spcAft>
                <a:spcPts val="600"/>
              </a:spcAft>
              <a:defRPr/>
            </a:pPr>
            <a:r>
              <a:rPr lang="en-US" sz="1400" b="1" dirty="0">
                <a:solidFill>
                  <a:schemeClr val="bg1"/>
                </a:solidFill>
              </a:rPr>
              <a:t>Example</a:t>
            </a:r>
            <a:endParaRPr lang="en-US" sz="1400" dirty="0">
              <a:solidFill>
                <a:schemeClr val="bg1"/>
              </a:solidFill>
            </a:endParaRPr>
          </a:p>
          <a:p>
            <a:pPr lvl="0">
              <a:spcBef>
                <a:spcPts val="600"/>
              </a:spcBef>
              <a:spcAft>
                <a:spcPts val="600"/>
              </a:spcAft>
              <a:defRPr/>
            </a:pPr>
            <a:r>
              <a:rPr lang="en-US" sz="1400" dirty="0">
                <a:solidFill>
                  <a:schemeClr val="bg1"/>
                </a:solidFill>
              </a:rPr>
              <a:t>If you handle a person's soiled tissues and then touch another person before washing your hands. </a:t>
            </a:r>
          </a:p>
          <a:p>
            <a:pPr lvl="0">
              <a:spcBef>
                <a:spcPts val="600"/>
              </a:spcBef>
              <a:spcAft>
                <a:spcPts val="600"/>
              </a:spcAft>
              <a:defRPr/>
            </a:pPr>
            <a:r>
              <a:rPr lang="en-US" sz="1400" dirty="0">
                <a:solidFill>
                  <a:schemeClr val="bg1"/>
                </a:solidFill>
              </a:rPr>
              <a:t>You potentially introduced the other person's bodily fluid through the tissue, and by not washing your hands, to another person. </a:t>
            </a:r>
          </a:p>
        </p:txBody>
      </p:sp>
    </p:spTree>
    <p:extLst>
      <p:ext uri="{BB962C8B-B14F-4D97-AF65-F5344CB8AC3E}">
        <p14:creationId xmlns:p14="http://schemas.microsoft.com/office/powerpoint/2010/main" val="42176053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a:t>Activity</a:t>
            </a:r>
            <a:endParaRPr lang="en-IN"/>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Match each example with its appropriate category.</a:t>
            </a:r>
          </a:p>
          <a:p>
            <a:pPr>
              <a:lnSpc>
                <a:spcPct val="100000"/>
              </a:lnSpc>
              <a:spcBef>
                <a:spcPts val="600"/>
              </a:spcBef>
              <a:spcAft>
                <a:spcPts val="300"/>
              </a:spcAft>
            </a:pPr>
            <a:r>
              <a:rPr lang="en-US" sz="1200" i="1" dirty="0"/>
              <a:t>Click and drag each example into the correct category and click Check.</a:t>
            </a:r>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522" y="1278585"/>
            <a:ext cx="734626" cy="734626"/>
          </a:xfrm>
          <a:prstGeom prst="rect">
            <a:avLst/>
          </a:prstGeom>
        </p:spPr>
      </p:pic>
      <p:grpSp>
        <p:nvGrpSpPr>
          <p:cNvPr id="26" name="Group 25">
            <a:extLst>
              <a:ext uri="{FF2B5EF4-FFF2-40B4-BE49-F238E27FC236}">
                <a16:creationId xmlns:a16="http://schemas.microsoft.com/office/drawing/2014/main" id="{9B94C101-B27A-4282-9B41-5BE246619CA7}"/>
              </a:ext>
            </a:extLst>
          </p:cNvPr>
          <p:cNvGrpSpPr/>
          <p:nvPr/>
        </p:nvGrpSpPr>
        <p:grpSpPr>
          <a:xfrm>
            <a:off x="1346246" y="2464327"/>
            <a:ext cx="3190239" cy="3206327"/>
            <a:chOff x="1417030" y="2528615"/>
            <a:chExt cx="2835220" cy="3206327"/>
          </a:xfrm>
        </p:grpSpPr>
        <p:sp>
          <p:nvSpPr>
            <p:cNvPr id="32" name="Rectangle: Rounded Corners 31">
              <a:extLst>
                <a:ext uri="{FF2B5EF4-FFF2-40B4-BE49-F238E27FC236}">
                  <a16:creationId xmlns:a16="http://schemas.microsoft.com/office/drawing/2014/main" id="{08EC6002-498F-4FD0-A0C4-A56C65DD518D}"/>
                </a:ext>
              </a:extLst>
            </p:cNvPr>
            <p:cNvSpPr/>
            <p:nvPr/>
          </p:nvSpPr>
          <p:spPr>
            <a:xfrm>
              <a:off x="1417030" y="2812079"/>
              <a:ext cx="2835220" cy="2922863"/>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33" name="Rectangle: Top Corners Rounded 32">
              <a:extLst>
                <a:ext uri="{FF2B5EF4-FFF2-40B4-BE49-F238E27FC236}">
                  <a16:creationId xmlns:a16="http://schemas.microsoft.com/office/drawing/2014/main" id="{6C887C2E-5AC1-44AE-9F3A-DC1B075BB12B}"/>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Clean?</a:t>
              </a:r>
              <a:endParaRPr lang="en-IN" sz="1400" b="1" dirty="0">
                <a:solidFill>
                  <a:schemeClr val="bg1"/>
                </a:solidFill>
              </a:endParaRPr>
            </a:p>
          </p:txBody>
        </p:sp>
      </p:grpSp>
      <p:grpSp>
        <p:nvGrpSpPr>
          <p:cNvPr id="34" name="Group 33">
            <a:extLst>
              <a:ext uri="{FF2B5EF4-FFF2-40B4-BE49-F238E27FC236}">
                <a16:creationId xmlns:a16="http://schemas.microsoft.com/office/drawing/2014/main" id="{110FFAA6-718B-4931-8CB4-F7D30EF9A652}"/>
              </a:ext>
            </a:extLst>
          </p:cNvPr>
          <p:cNvGrpSpPr/>
          <p:nvPr/>
        </p:nvGrpSpPr>
        <p:grpSpPr>
          <a:xfrm>
            <a:off x="8148811" y="2464327"/>
            <a:ext cx="3180423" cy="3206327"/>
            <a:chOff x="1417030" y="2528615"/>
            <a:chExt cx="2835220" cy="3206327"/>
          </a:xfrm>
        </p:grpSpPr>
        <p:sp>
          <p:nvSpPr>
            <p:cNvPr id="35" name="Rectangle: Rounded Corners 34">
              <a:extLst>
                <a:ext uri="{FF2B5EF4-FFF2-40B4-BE49-F238E27FC236}">
                  <a16:creationId xmlns:a16="http://schemas.microsoft.com/office/drawing/2014/main" id="{2C8D5191-87E1-4DBA-B338-98B0BCEB586A}"/>
                </a:ext>
              </a:extLst>
            </p:cNvPr>
            <p:cNvSpPr/>
            <p:nvPr/>
          </p:nvSpPr>
          <p:spPr>
            <a:xfrm>
              <a:off x="1417030" y="2812080"/>
              <a:ext cx="2835220" cy="2922862"/>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36" name="Rectangle: Top Corners Rounded 35">
              <a:extLst>
                <a:ext uri="{FF2B5EF4-FFF2-40B4-BE49-F238E27FC236}">
                  <a16:creationId xmlns:a16="http://schemas.microsoft.com/office/drawing/2014/main" id="{991D2501-0041-4A75-9A4A-C5383B6991EB}"/>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Dirty?</a:t>
              </a:r>
              <a:endParaRPr lang="en-IN" sz="1400" b="1" dirty="0">
                <a:solidFill>
                  <a:schemeClr val="bg1"/>
                </a:solidFill>
              </a:endParaRPr>
            </a:p>
          </p:txBody>
        </p:sp>
      </p:grpSp>
      <p:sp>
        <p:nvSpPr>
          <p:cNvPr id="14" name="Rectangle 13">
            <a:extLst>
              <a:ext uri="{FF2B5EF4-FFF2-40B4-BE49-F238E27FC236}">
                <a16:creationId xmlns:a16="http://schemas.microsoft.com/office/drawing/2014/main" id="{70880F30-81E6-49C8-A901-05BF72091D49}"/>
              </a:ext>
            </a:extLst>
          </p:cNvPr>
          <p:cNvSpPr/>
          <p:nvPr/>
        </p:nvSpPr>
        <p:spPr>
          <a:xfrm>
            <a:off x="4930718" y="2882428"/>
            <a:ext cx="2737288" cy="2636619"/>
          </a:xfrm>
          <a:prstGeom prst="rect">
            <a:avLst/>
          </a:prstGeom>
        </p:spPr>
        <p:txBody>
          <a:bodyPr wrap="square">
            <a:spAutoFit/>
          </a:bodyPr>
          <a:lstStyle/>
          <a:p>
            <a:pPr algn="ctr">
              <a:spcBef>
                <a:spcPts val="392"/>
              </a:spcBef>
              <a:spcAft>
                <a:spcPts val="392"/>
              </a:spcAft>
            </a:pPr>
            <a:r>
              <a:rPr lang="en-US" sz="1200" dirty="0"/>
              <a:t> Touching a person's blood or other bodily fluid</a:t>
            </a:r>
          </a:p>
          <a:p>
            <a:pPr algn="ctr">
              <a:spcBef>
                <a:spcPts val="392"/>
              </a:spcBef>
              <a:spcAft>
                <a:spcPts val="392"/>
              </a:spcAft>
            </a:pPr>
            <a:r>
              <a:rPr lang="en-US" sz="1200" dirty="0"/>
              <a:t>Handling a person's soiled tissues</a:t>
            </a:r>
          </a:p>
          <a:p>
            <a:pPr algn="ctr">
              <a:spcBef>
                <a:spcPts val="392"/>
              </a:spcBef>
              <a:spcAft>
                <a:spcPts val="392"/>
              </a:spcAft>
            </a:pPr>
            <a:r>
              <a:rPr lang="en-US" sz="1200" dirty="0">
                <a:latin typeface="Arial" panose="020B0604020202020204" pitchFamily="34" charset="0"/>
                <a:ea typeface="Arial" panose="020B0604020202020204" pitchFamily="34" charset="0"/>
              </a:rPr>
              <a:t>Washing your hands before administering medications</a:t>
            </a:r>
          </a:p>
          <a:p>
            <a:pPr algn="ctr">
              <a:spcBef>
                <a:spcPts val="392"/>
              </a:spcBef>
              <a:spcAft>
                <a:spcPts val="392"/>
              </a:spcAft>
            </a:pPr>
            <a:r>
              <a:rPr lang="en-US" sz="1200" dirty="0"/>
              <a:t>Opening the door for someone before giving medications </a:t>
            </a:r>
          </a:p>
          <a:p>
            <a:pPr algn="ctr">
              <a:spcBef>
                <a:spcPts val="392"/>
              </a:spcBef>
              <a:spcAft>
                <a:spcPts val="392"/>
              </a:spcAft>
            </a:pPr>
            <a:r>
              <a:rPr lang="en-US" sz="1200" dirty="0"/>
              <a:t>Wearing gloves before touching an open skin wound</a:t>
            </a:r>
          </a:p>
          <a:p>
            <a:pPr algn="ctr">
              <a:spcBef>
                <a:spcPts val="392"/>
              </a:spcBef>
              <a:spcAft>
                <a:spcPts val="392"/>
              </a:spcAft>
            </a:pPr>
            <a:r>
              <a:rPr lang="en-US" sz="1200" dirty="0"/>
              <a:t>Using sanitizer for cleaning hands in the absence of water and soap</a:t>
            </a:r>
          </a:p>
        </p:txBody>
      </p:sp>
      <p:sp>
        <p:nvSpPr>
          <p:cNvPr id="15" name="Rectangle: Rounded Corners 10">
            <a:extLst>
              <a:ext uri="{FF2B5EF4-FFF2-40B4-BE49-F238E27FC236}">
                <a16:creationId xmlns:a16="http://schemas.microsoft.com/office/drawing/2014/main" id="{913FC15D-FCE0-4C4D-8E46-0BD9758D2C37}"/>
              </a:ext>
            </a:extLst>
          </p:cNvPr>
          <p:cNvSpPr>
            <a:spLocks noChangeAspect="1"/>
          </p:cNvSpPr>
          <p:nvPr/>
        </p:nvSpPr>
        <p:spPr>
          <a:xfrm>
            <a:off x="10697845" y="5806184"/>
            <a:ext cx="1005840" cy="40233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dirty="0">
                <a:solidFill>
                  <a:schemeClr val="bg1"/>
                </a:solidFill>
                <a:ea typeface="Yu Gothic UI Semibold" panose="020B0700000000000000" pitchFamily="34" charset="-128"/>
                <a:cs typeface="Arial" panose="020B0604020202020204" pitchFamily="34" charset="0"/>
              </a:rPr>
              <a:t>CHECK</a:t>
            </a:r>
          </a:p>
        </p:txBody>
      </p:sp>
    </p:spTree>
    <p:extLst>
      <p:ext uri="{BB962C8B-B14F-4D97-AF65-F5344CB8AC3E}">
        <p14:creationId xmlns:p14="http://schemas.microsoft.com/office/powerpoint/2010/main" val="25227426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a:t>Activity</a:t>
            </a:r>
            <a:endParaRPr lang="en-IN"/>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Match each example with its appropriate category.</a:t>
            </a:r>
          </a:p>
          <a:p>
            <a:pPr>
              <a:lnSpc>
                <a:spcPct val="100000"/>
              </a:lnSpc>
              <a:spcBef>
                <a:spcPts val="600"/>
              </a:spcBef>
              <a:spcAft>
                <a:spcPts val="300"/>
              </a:spcAft>
            </a:pPr>
            <a:r>
              <a:rPr lang="en-US" sz="1200" i="1" dirty="0"/>
              <a:t>Click and drag each example into the correct category and click Check.</a:t>
            </a:r>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522" y="1278585"/>
            <a:ext cx="734626" cy="734626"/>
          </a:xfrm>
          <a:prstGeom prst="rect">
            <a:avLst/>
          </a:prstGeom>
        </p:spPr>
      </p:pic>
      <p:sp>
        <p:nvSpPr>
          <p:cNvPr id="37" name="Rectangle 36">
            <a:extLst>
              <a:ext uri="{FF2B5EF4-FFF2-40B4-BE49-F238E27FC236}">
                <a16:creationId xmlns:a16="http://schemas.microsoft.com/office/drawing/2014/main" id="{4F725918-D7B0-4C5A-BAE3-2B3C96AFB674}"/>
              </a:ext>
            </a:extLst>
          </p:cNvPr>
          <p:cNvSpPr/>
          <p:nvPr/>
        </p:nvSpPr>
        <p:spPr>
          <a:xfrm>
            <a:off x="4930718" y="2882428"/>
            <a:ext cx="2737288" cy="2636619"/>
          </a:xfrm>
          <a:prstGeom prst="rect">
            <a:avLst/>
          </a:prstGeom>
        </p:spPr>
        <p:txBody>
          <a:bodyPr wrap="square">
            <a:spAutoFit/>
          </a:bodyPr>
          <a:lstStyle/>
          <a:p>
            <a:pPr algn="ctr">
              <a:spcBef>
                <a:spcPts val="392"/>
              </a:spcBef>
              <a:spcAft>
                <a:spcPts val="392"/>
              </a:spcAft>
            </a:pPr>
            <a:r>
              <a:rPr lang="en-US" sz="1200" dirty="0">
                <a:solidFill>
                  <a:schemeClr val="bg1">
                    <a:lumMod val="65000"/>
                  </a:schemeClr>
                </a:solidFill>
              </a:rPr>
              <a:t> Touching a person's blood or other bodily fluid</a:t>
            </a:r>
          </a:p>
          <a:p>
            <a:pPr algn="ctr">
              <a:spcBef>
                <a:spcPts val="392"/>
              </a:spcBef>
              <a:spcAft>
                <a:spcPts val="392"/>
              </a:spcAft>
            </a:pPr>
            <a:r>
              <a:rPr lang="en-US" sz="1200" dirty="0">
                <a:solidFill>
                  <a:schemeClr val="bg1">
                    <a:lumMod val="65000"/>
                  </a:schemeClr>
                </a:solidFill>
              </a:rPr>
              <a:t>Handling a person's soiled tissues</a:t>
            </a:r>
          </a:p>
          <a:p>
            <a:pPr algn="ctr">
              <a:spcBef>
                <a:spcPts val="392"/>
              </a:spcBef>
              <a:spcAft>
                <a:spcPts val="392"/>
              </a:spcAft>
            </a:pPr>
            <a:r>
              <a:rPr lang="en-US" sz="1200" dirty="0">
                <a:solidFill>
                  <a:schemeClr val="bg1">
                    <a:lumMod val="65000"/>
                  </a:schemeClr>
                </a:solidFill>
                <a:latin typeface="Arial" panose="020B0604020202020204" pitchFamily="34" charset="0"/>
                <a:ea typeface="Arial" panose="020B0604020202020204" pitchFamily="34" charset="0"/>
              </a:rPr>
              <a:t>Washing your hands before administering medications</a:t>
            </a:r>
          </a:p>
          <a:p>
            <a:pPr algn="ctr">
              <a:spcBef>
                <a:spcPts val="392"/>
              </a:spcBef>
              <a:spcAft>
                <a:spcPts val="392"/>
              </a:spcAft>
            </a:pPr>
            <a:r>
              <a:rPr lang="en-US" sz="1200" dirty="0">
                <a:solidFill>
                  <a:schemeClr val="bg1">
                    <a:lumMod val="65000"/>
                  </a:schemeClr>
                </a:solidFill>
              </a:rPr>
              <a:t>Opening the door for someone before giving medications </a:t>
            </a:r>
          </a:p>
          <a:p>
            <a:pPr algn="ctr">
              <a:spcBef>
                <a:spcPts val="392"/>
              </a:spcBef>
              <a:spcAft>
                <a:spcPts val="392"/>
              </a:spcAft>
            </a:pPr>
            <a:r>
              <a:rPr lang="en-US" sz="1200" dirty="0">
                <a:solidFill>
                  <a:schemeClr val="bg1">
                    <a:lumMod val="65000"/>
                  </a:schemeClr>
                </a:solidFill>
              </a:rPr>
              <a:t>Wearing gloves before touching an open skin wound</a:t>
            </a:r>
          </a:p>
          <a:p>
            <a:pPr algn="ctr">
              <a:spcBef>
                <a:spcPts val="392"/>
              </a:spcBef>
              <a:spcAft>
                <a:spcPts val="392"/>
              </a:spcAft>
            </a:pPr>
            <a:r>
              <a:rPr lang="en-US" sz="1200" dirty="0">
                <a:solidFill>
                  <a:schemeClr val="bg1">
                    <a:lumMod val="65000"/>
                  </a:schemeClr>
                </a:solidFill>
              </a:rPr>
              <a:t>Using sanitizer for cleaning hands in the absence of water and soap</a:t>
            </a:r>
          </a:p>
        </p:txBody>
      </p:sp>
      <p:sp>
        <p:nvSpPr>
          <p:cNvPr id="12" name="Rectangle 11">
            <a:extLst>
              <a:ext uri="{FF2B5EF4-FFF2-40B4-BE49-F238E27FC236}">
                <a16:creationId xmlns:a16="http://schemas.microsoft.com/office/drawing/2014/main" id="{BDBA5993-6186-4E14-B1D5-5F85ECEB7352}"/>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11</a:t>
            </a:r>
          </a:p>
        </p:txBody>
      </p:sp>
      <p:grpSp>
        <p:nvGrpSpPr>
          <p:cNvPr id="4" name="Group 3">
            <a:extLst>
              <a:ext uri="{FF2B5EF4-FFF2-40B4-BE49-F238E27FC236}">
                <a16:creationId xmlns:a16="http://schemas.microsoft.com/office/drawing/2014/main" id="{9D254F5D-66E2-492A-86D1-97C4DB75A782}"/>
              </a:ext>
            </a:extLst>
          </p:cNvPr>
          <p:cNvGrpSpPr/>
          <p:nvPr/>
        </p:nvGrpSpPr>
        <p:grpSpPr>
          <a:xfrm>
            <a:off x="8148811" y="2464327"/>
            <a:ext cx="3180423" cy="3206327"/>
            <a:chOff x="8148811" y="2464327"/>
            <a:chExt cx="3180423" cy="3206327"/>
          </a:xfrm>
        </p:grpSpPr>
        <p:grpSp>
          <p:nvGrpSpPr>
            <p:cNvPr id="34" name="Group 33">
              <a:extLst>
                <a:ext uri="{FF2B5EF4-FFF2-40B4-BE49-F238E27FC236}">
                  <a16:creationId xmlns:a16="http://schemas.microsoft.com/office/drawing/2014/main" id="{110FFAA6-718B-4931-8CB4-F7D30EF9A652}"/>
                </a:ext>
              </a:extLst>
            </p:cNvPr>
            <p:cNvGrpSpPr/>
            <p:nvPr/>
          </p:nvGrpSpPr>
          <p:grpSpPr>
            <a:xfrm>
              <a:off x="8148811" y="2464327"/>
              <a:ext cx="3180423" cy="3206327"/>
              <a:chOff x="1417030" y="2528615"/>
              <a:chExt cx="2835220" cy="3206327"/>
            </a:xfrm>
          </p:grpSpPr>
          <p:sp>
            <p:nvSpPr>
              <p:cNvPr id="35" name="Rectangle: Rounded Corners 34">
                <a:extLst>
                  <a:ext uri="{FF2B5EF4-FFF2-40B4-BE49-F238E27FC236}">
                    <a16:creationId xmlns:a16="http://schemas.microsoft.com/office/drawing/2014/main" id="{2C8D5191-87E1-4DBA-B338-98B0BCEB586A}"/>
                  </a:ext>
                </a:extLst>
              </p:cNvPr>
              <p:cNvSpPr/>
              <p:nvPr/>
            </p:nvSpPr>
            <p:spPr>
              <a:xfrm>
                <a:off x="1417030" y="2812080"/>
                <a:ext cx="2835220" cy="2922862"/>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36" name="Rectangle: Top Corners Rounded 35">
                <a:extLst>
                  <a:ext uri="{FF2B5EF4-FFF2-40B4-BE49-F238E27FC236}">
                    <a16:creationId xmlns:a16="http://schemas.microsoft.com/office/drawing/2014/main" id="{991D2501-0041-4A75-9A4A-C5383B6991EB}"/>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Dirty?</a:t>
                </a:r>
                <a:endParaRPr lang="en-IN" sz="1400" b="1" dirty="0">
                  <a:solidFill>
                    <a:schemeClr val="bg1"/>
                  </a:solidFill>
                </a:endParaRPr>
              </a:p>
            </p:txBody>
          </p:sp>
        </p:grpSp>
        <p:sp>
          <p:nvSpPr>
            <p:cNvPr id="13" name="Rectangle 12">
              <a:extLst>
                <a:ext uri="{FF2B5EF4-FFF2-40B4-BE49-F238E27FC236}">
                  <a16:creationId xmlns:a16="http://schemas.microsoft.com/office/drawing/2014/main" id="{341EECE4-A67C-4496-B89B-A07F09705043}"/>
                </a:ext>
              </a:extLst>
            </p:cNvPr>
            <p:cNvSpPr/>
            <p:nvPr/>
          </p:nvSpPr>
          <p:spPr>
            <a:xfrm>
              <a:off x="8365485" y="3555507"/>
              <a:ext cx="2737288" cy="1220847"/>
            </a:xfrm>
            <a:prstGeom prst="rect">
              <a:avLst/>
            </a:prstGeom>
          </p:spPr>
          <p:txBody>
            <a:bodyPr wrap="square">
              <a:spAutoFit/>
            </a:bodyPr>
            <a:lstStyle/>
            <a:p>
              <a:pPr algn="ctr">
                <a:spcBef>
                  <a:spcPts val="392"/>
                </a:spcBef>
                <a:spcAft>
                  <a:spcPts val="392"/>
                </a:spcAft>
              </a:pPr>
              <a:r>
                <a:rPr lang="en-US" sz="1200" dirty="0"/>
                <a:t> Touching a person's blood or other bodily fluid</a:t>
              </a:r>
            </a:p>
            <a:p>
              <a:pPr algn="ctr">
                <a:spcBef>
                  <a:spcPts val="392"/>
                </a:spcBef>
                <a:spcAft>
                  <a:spcPts val="392"/>
                </a:spcAft>
              </a:pPr>
              <a:r>
                <a:rPr lang="en-US" sz="1200" dirty="0"/>
                <a:t>Handling a person's soiled tissues</a:t>
              </a:r>
            </a:p>
            <a:p>
              <a:pPr algn="ctr">
                <a:spcBef>
                  <a:spcPts val="392"/>
                </a:spcBef>
                <a:spcAft>
                  <a:spcPts val="392"/>
                </a:spcAft>
              </a:pPr>
              <a:r>
                <a:rPr lang="en-US" sz="1200" dirty="0"/>
                <a:t>Opening the door for someone before giving medications </a:t>
              </a:r>
            </a:p>
          </p:txBody>
        </p:sp>
      </p:grpSp>
      <p:sp>
        <p:nvSpPr>
          <p:cNvPr id="16" name="Rectangle 15">
            <a:extLst>
              <a:ext uri="{FF2B5EF4-FFF2-40B4-BE49-F238E27FC236}">
                <a16:creationId xmlns:a16="http://schemas.microsoft.com/office/drawing/2014/main" id="{D247717B-80B3-4DA9-97F3-878BF7BAAA40}"/>
              </a:ext>
            </a:extLst>
          </p:cNvPr>
          <p:cNvSpPr/>
          <p:nvPr/>
        </p:nvSpPr>
        <p:spPr>
          <a:xfrm>
            <a:off x="4607502" y="5886047"/>
            <a:ext cx="3708843" cy="430887"/>
          </a:xfrm>
          <a:prstGeom prst="rect">
            <a:avLst/>
          </a:prstGeom>
        </p:spPr>
        <p:txBody>
          <a:bodyPr wrap="square" tIns="91440" bIns="91440">
            <a:spAutoFit/>
          </a:bodyPr>
          <a:lstStyle/>
          <a:p>
            <a:pPr algn="ctr">
              <a:spcBef>
                <a:spcPts val="600"/>
              </a:spcBef>
              <a:spcAft>
                <a:spcPts val="600"/>
              </a:spcAft>
            </a:pPr>
            <a:r>
              <a:rPr lang="en-US" sz="1600" b="1" dirty="0">
                <a:solidFill>
                  <a:schemeClr val="accent1">
                    <a:lumMod val="75000"/>
                  </a:schemeClr>
                </a:solidFill>
                <a:cs typeface="Arial" panose="020B0604020202020204" pitchFamily="34" charset="0"/>
              </a:rPr>
              <a:t>Excellent, that’s correct!</a:t>
            </a:r>
          </a:p>
        </p:txBody>
      </p:sp>
      <p:grpSp>
        <p:nvGrpSpPr>
          <p:cNvPr id="2" name="Group 1">
            <a:extLst>
              <a:ext uri="{FF2B5EF4-FFF2-40B4-BE49-F238E27FC236}">
                <a16:creationId xmlns:a16="http://schemas.microsoft.com/office/drawing/2014/main" id="{F7BD93BE-226F-4109-9484-A98C1CD6B0CB}"/>
              </a:ext>
            </a:extLst>
          </p:cNvPr>
          <p:cNvGrpSpPr/>
          <p:nvPr/>
        </p:nvGrpSpPr>
        <p:grpSpPr>
          <a:xfrm>
            <a:off x="1346246" y="2464327"/>
            <a:ext cx="3190239" cy="3206327"/>
            <a:chOff x="1346246" y="2464327"/>
            <a:chExt cx="3190239" cy="3206327"/>
          </a:xfrm>
        </p:grpSpPr>
        <p:grpSp>
          <p:nvGrpSpPr>
            <p:cNvPr id="26" name="Group 25">
              <a:extLst>
                <a:ext uri="{FF2B5EF4-FFF2-40B4-BE49-F238E27FC236}">
                  <a16:creationId xmlns:a16="http://schemas.microsoft.com/office/drawing/2014/main" id="{9B94C101-B27A-4282-9B41-5BE246619CA7}"/>
                </a:ext>
              </a:extLst>
            </p:cNvPr>
            <p:cNvGrpSpPr/>
            <p:nvPr/>
          </p:nvGrpSpPr>
          <p:grpSpPr>
            <a:xfrm>
              <a:off x="1346246" y="2464327"/>
              <a:ext cx="3190239" cy="3206327"/>
              <a:chOff x="1417030" y="2528615"/>
              <a:chExt cx="2835220" cy="3206327"/>
            </a:xfrm>
          </p:grpSpPr>
          <p:sp>
            <p:nvSpPr>
              <p:cNvPr id="32" name="Rectangle: Rounded Corners 31">
                <a:extLst>
                  <a:ext uri="{FF2B5EF4-FFF2-40B4-BE49-F238E27FC236}">
                    <a16:creationId xmlns:a16="http://schemas.microsoft.com/office/drawing/2014/main" id="{08EC6002-498F-4FD0-A0C4-A56C65DD518D}"/>
                  </a:ext>
                </a:extLst>
              </p:cNvPr>
              <p:cNvSpPr/>
              <p:nvPr/>
            </p:nvSpPr>
            <p:spPr>
              <a:xfrm>
                <a:off x="1417030" y="2812079"/>
                <a:ext cx="2835220" cy="2922863"/>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33" name="Rectangle: Top Corners Rounded 32">
                <a:extLst>
                  <a:ext uri="{FF2B5EF4-FFF2-40B4-BE49-F238E27FC236}">
                    <a16:creationId xmlns:a16="http://schemas.microsoft.com/office/drawing/2014/main" id="{6C887C2E-5AC1-44AE-9F3A-DC1B075BB12B}"/>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Clean?</a:t>
                </a:r>
                <a:endParaRPr lang="en-IN" sz="1400" b="1" dirty="0">
                  <a:solidFill>
                    <a:schemeClr val="bg1"/>
                  </a:solidFill>
                </a:endParaRPr>
              </a:p>
            </p:txBody>
          </p:sp>
        </p:grpSp>
        <p:sp>
          <p:nvSpPr>
            <p:cNvPr id="17" name="Rectangle 16">
              <a:extLst>
                <a:ext uri="{FF2B5EF4-FFF2-40B4-BE49-F238E27FC236}">
                  <a16:creationId xmlns:a16="http://schemas.microsoft.com/office/drawing/2014/main" id="{9A587045-03D8-4795-BCB4-5234835F78BC}"/>
                </a:ext>
              </a:extLst>
            </p:cNvPr>
            <p:cNvSpPr/>
            <p:nvPr/>
          </p:nvSpPr>
          <p:spPr>
            <a:xfrm>
              <a:off x="1487746" y="3463173"/>
              <a:ext cx="2637364" cy="1405513"/>
            </a:xfrm>
            <a:prstGeom prst="rect">
              <a:avLst/>
            </a:prstGeom>
          </p:spPr>
          <p:txBody>
            <a:bodyPr wrap="square">
              <a:spAutoFit/>
            </a:bodyPr>
            <a:lstStyle/>
            <a:p>
              <a:pPr algn="ctr">
                <a:spcBef>
                  <a:spcPts val="392"/>
                </a:spcBef>
                <a:spcAft>
                  <a:spcPts val="392"/>
                </a:spcAft>
              </a:pPr>
              <a:r>
                <a:rPr lang="en-US" sz="1200" dirty="0">
                  <a:latin typeface="Arial" panose="020B0604020202020204" pitchFamily="34" charset="0"/>
                  <a:ea typeface="Arial" panose="020B0604020202020204" pitchFamily="34" charset="0"/>
                </a:rPr>
                <a:t>Washing your hands before administering medications</a:t>
              </a:r>
            </a:p>
            <a:p>
              <a:pPr algn="ctr">
                <a:spcBef>
                  <a:spcPts val="392"/>
                </a:spcBef>
                <a:spcAft>
                  <a:spcPts val="392"/>
                </a:spcAft>
              </a:pPr>
              <a:r>
                <a:rPr lang="en-US" sz="1200" dirty="0"/>
                <a:t>Wearing gloves before touching an open skin wound</a:t>
              </a:r>
            </a:p>
            <a:p>
              <a:pPr algn="ctr">
                <a:spcBef>
                  <a:spcPts val="392"/>
                </a:spcBef>
                <a:spcAft>
                  <a:spcPts val="392"/>
                </a:spcAft>
              </a:pPr>
              <a:r>
                <a:rPr lang="en-US" sz="1200" dirty="0"/>
                <a:t>Using sanitizer for cleaning hands in the absence of water and soap</a:t>
              </a:r>
            </a:p>
          </p:txBody>
        </p:sp>
      </p:grpSp>
      <p:sp>
        <p:nvSpPr>
          <p:cNvPr id="18" name="Text Placeholder 3">
            <a:extLst>
              <a:ext uri="{FF2B5EF4-FFF2-40B4-BE49-F238E27FC236}">
                <a16:creationId xmlns:a16="http://schemas.microsoft.com/office/drawing/2014/main" id="{7B8E7415-CE7A-4BA4-A877-F054FE98571D}"/>
              </a:ext>
            </a:extLst>
          </p:cNvPr>
          <p:cNvSpPr>
            <a:spLocks noGrp="1"/>
          </p:cNvSpPr>
          <p:nvPr>
            <p:ph type="body" sz="quarter" idx="10"/>
          </p:nvPr>
        </p:nvSpPr>
        <p:spPr>
          <a:xfrm>
            <a:off x="91440" y="6583680"/>
            <a:ext cx="5486400" cy="228600"/>
          </a:xfrm>
        </p:spPr>
        <p:txBody>
          <a:bodyPr/>
          <a:lstStyle/>
          <a:p>
            <a:r>
              <a:rPr lang="en-IN"/>
              <a:t>Click Next to continue.</a:t>
            </a:r>
          </a:p>
        </p:txBody>
      </p:sp>
    </p:spTree>
    <p:extLst>
      <p:ext uri="{BB962C8B-B14F-4D97-AF65-F5344CB8AC3E}">
        <p14:creationId xmlns:p14="http://schemas.microsoft.com/office/powerpoint/2010/main" val="17023575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a:t>Activity</a:t>
            </a:r>
            <a:endParaRPr lang="en-IN"/>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Match each example with its appropriate category.</a:t>
            </a:r>
          </a:p>
          <a:p>
            <a:pPr>
              <a:lnSpc>
                <a:spcPct val="100000"/>
              </a:lnSpc>
              <a:spcBef>
                <a:spcPts val="600"/>
              </a:spcBef>
              <a:spcAft>
                <a:spcPts val="300"/>
              </a:spcAft>
            </a:pPr>
            <a:r>
              <a:rPr lang="en-US" sz="1200" i="1" dirty="0"/>
              <a:t>Click and drag each example into the correct category and click Check.</a:t>
            </a:r>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522" y="1278585"/>
            <a:ext cx="734626" cy="734626"/>
          </a:xfrm>
          <a:prstGeom prst="rect">
            <a:avLst/>
          </a:prstGeom>
        </p:spPr>
      </p:pic>
      <p:grpSp>
        <p:nvGrpSpPr>
          <p:cNvPr id="26" name="Group 25">
            <a:extLst>
              <a:ext uri="{FF2B5EF4-FFF2-40B4-BE49-F238E27FC236}">
                <a16:creationId xmlns:a16="http://schemas.microsoft.com/office/drawing/2014/main" id="{9B94C101-B27A-4282-9B41-5BE246619CA7}"/>
              </a:ext>
            </a:extLst>
          </p:cNvPr>
          <p:cNvGrpSpPr/>
          <p:nvPr/>
        </p:nvGrpSpPr>
        <p:grpSpPr>
          <a:xfrm>
            <a:off x="1346246" y="2464327"/>
            <a:ext cx="3190239" cy="3206327"/>
            <a:chOff x="1417030" y="2528615"/>
            <a:chExt cx="2835220" cy="3206327"/>
          </a:xfrm>
        </p:grpSpPr>
        <p:sp>
          <p:nvSpPr>
            <p:cNvPr id="32" name="Rectangle: Rounded Corners 31">
              <a:extLst>
                <a:ext uri="{FF2B5EF4-FFF2-40B4-BE49-F238E27FC236}">
                  <a16:creationId xmlns:a16="http://schemas.microsoft.com/office/drawing/2014/main" id="{08EC6002-498F-4FD0-A0C4-A56C65DD518D}"/>
                </a:ext>
              </a:extLst>
            </p:cNvPr>
            <p:cNvSpPr/>
            <p:nvPr/>
          </p:nvSpPr>
          <p:spPr>
            <a:xfrm>
              <a:off x="1417030" y="2812079"/>
              <a:ext cx="2835220" cy="2922863"/>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33" name="Rectangle: Top Corners Rounded 32">
              <a:extLst>
                <a:ext uri="{FF2B5EF4-FFF2-40B4-BE49-F238E27FC236}">
                  <a16:creationId xmlns:a16="http://schemas.microsoft.com/office/drawing/2014/main" id="{6C887C2E-5AC1-44AE-9F3A-DC1B075BB12B}"/>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Clean?</a:t>
              </a:r>
              <a:endParaRPr lang="en-IN" sz="1400" b="1" dirty="0">
                <a:solidFill>
                  <a:schemeClr val="bg1"/>
                </a:solidFill>
              </a:endParaRPr>
            </a:p>
          </p:txBody>
        </p:sp>
      </p:grpSp>
      <p:grpSp>
        <p:nvGrpSpPr>
          <p:cNvPr id="34" name="Group 33">
            <a:extLst>
              <a:ext uri="{FF2B5EF4-FFF2-40B4-BE49-F238E27FC236}">
                <a16:creationId xmlns:a16="http://schemas.microsoft.com/office/drawing/2014/main" id="{110FFAA6-718B-4931-8CB4-F7D30EF9A652}"/>
              </a:ext>
            </a:extLst>
          </p:cNvPr>
          <p:cNvGrpSpPr/>
          <p:nvPr/>
        </p:nvGrpSpPr>
        <p:grpSpPr>
          <a:xfrm>
            <a:off x="8148811" y="2464327"/>
            <a:ext cx="3180423" cy="3206327"/>
            <a:chOff x="1417030" y="2528615"/>
            <a:chExt cx="2835220" cy="3206327"/>
          </a:xfrm>
        </p:grpSpPr>
        <p:sp>
          <p:nvSpPr>
            <p:cNvPr id="35" name="Rectangle: Rounded Corners 34">
              <a:extLst>
                <a:ext uri="{FF2B5EF4-FFF2-40B4-BE49-F238E27FC236}">
                  <a16:creationId xmlns:a16="http://schemas.microsoft.com/office/drawing/2014/main" id="{2C8D5191-87E1-4DBA-B338-98B0BCEB586A}"/>
                </a:ext>
              </a:extLst>
            </p:cNvPr>
            <p:cNvSpPr/>
            <p:nvPr/>
          </p:nvSpPr>
          <p:spPr>
            <a:xfrm>
              <a:off x="1417030" y="2812080"/>
              <a:ext cx="2835220" cy="2922862"/>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36" name="Rectangle: Top Corners Rounded 35">
              <a:extLst>
                <a:ext uri="{FF2B5EF4-FFF2-40B4-BE49-F238E27FC236}">
                  <a16:creationId xmlns:a16="http://schemas.microsoft.com/office/drawing/2014/main" id="{991D2501-0041-4A75-9A4A-C5383B6991EB}"/>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Dirty?</a:t>
              </a:r>
              <a:endParaRPr lang="en-IN" sz="1400" b="1" dirty="0">
                <a:solidFill>
                  <a:schemeClr val="bg1"/>
                </a:solidFill>
              </a:endParaRPr>
            </a:p>
          </p:txBody>
        </p:sp>
      </p:grpSp>
      <p:sp>
        <p:nvSpPr>
          <p:cNvPr id="37" name="Rectangle 36">
            <a:extLst>
              <a:ext uri="{FF2B5EF4-FFF2-40B4-BE49-F238E27FC236}">
                <a16:creationId xmlns:a16="http://schemas.microsoft.com/office/drawing/2014/main" id="{4F725918-D7B0-4C5A-BAE3-2B3C96AFB674}"/>
              </a:ext>
            </a:extLst>
          </p:cNvPr>
          <p:cNvSpPr/>
          <p:nvPr/>
        </p:nvSpPr>
        <p:spPr>
          <a:xfrm>
            <a:off x="4930718" y="2882428"/>
            <a:ext cx="2737288" cy="2636619"/>
          </a:xfrm>
          <a:prstGeom prst="rect">
            <a:avLst/>
          </a:prstGeom>
        </p:spPr>
        <p:txBody>
          <a:bodyPr wrap="square">
            <a:spAutoFit/>
          </a:bodyPr>
          <a:lstStyle/>
          <a:p>
            <a:pPr algn="ctr">
              <a:spcBef>
                <a:spcPts val="392"/>
              </a:spcBef>
              <a:spcAft>
                <a:spcPts val="392"/>
              </a:spcAft>
            </a:pPr>
            <a:r>
              <a:rPr lang="en-US" sz="1200" dirty="0">
                <a:solidFill>
                  <a:schemeClr val="bg1">
                    <a:lumMod val="65000"/>
                  </a:schemeClr>
                </a:solidFill>
              </a:rPr>
              <a:t> Touching a person's blood or other bodily fluid</a:t>
            </a:r>
          </a:p>
          <a:p>
            <a:pPr algn="ctr">
              <a:spcBef>
                <a:spcPts val="392"/>
              </a:spcBef>
              <a:spcAft>
                <a:spcPts val="392"/>
              </a:spcAft>
            </a:pPr>
            <a:r>
              <a:rPr lang="en-US" sz="1200" dirty="0">
                <a:solidFill>
                  <a:schemeClr val="bg1">
                    <a:lumMod val="65000"/>
                  </a:schemeClr>
                </a:solidFill>
              </a:rPr>
              <a:t>Handling a person's soiled tissues</a:t>
            </a:r>
          </a:p>
          <a:p>
            <a:pPr algn="ctr">
              <a:spcBef>
                <a:spcPts val="392"/>
              </a:spcBef>
              <a:spcAft>
                <a:spcPts val="392"/>
              </a:spcAft>
            </a:pPr>
            <a:r>
              <a:rPr lang="en-US" sz="1200" dirty="0">
                <a:solidFill>
                  <a:schemeClr val="bg1">
                    <a:lumMod val="65000"/>
                  </a:schemeClr>
                </a:solidFill>
                <a:latin typeface="Arial" panose="020B0604020202020204" pitchFamily="34" charset="0"/>
                <a:ea typeface="Arial" panose="020B0604020202020204" pitchFamily="34" charset="0"/>
              </a:rPr>
              <a:t>Washing your hands before administering medications</a:t>
            </a:r>
          </a:p>
          <a:p>
            <a:pPr algn="ctr">
              <a:spcBef>
                <a:spcPts val="392"/>
              </a:spcBef>
              <a:spcAft>
                <a:spcPts val="392"/>
              </a:spcAft>
            </a:pPr>
            <a:r>
              <a:rPr lang="en-US" sz="1200" dirty="0">
                <a:solidFill>
                  <a:schemeClr val="bg1">
                    <a:lumMod val="65000"/>
                  </a:schemeClr>
                </a:solidFill>
              </a:rPr>
              <a:t>Opening the door for someone before giving medications </a:t>
            </a:r>
          </a:p>
          <a:p>
            <a:pPr algn="ctr">
              <a:spcBef>
                <a:spcPts val="392"/>
              </a:spcBef>
              <a:spcAft>
                <a:spcPts val="392"/>
              </a:spcAft>
            </a:pPr>
            <a:r>
              <a:rPr lang="en-US" sz="1200" dirty="0">
                <a:solidFill>
                  <a:schemeClr val="bg1">
                    <a:lumMod val="65000"/>
                  </a:schemeClr>
                </a:solidFill>
              </a:rPr>
              <a:t>Wearing gloves before touching an open skin wound</a:t>
            </a:r>
          </a:p>
          <a:p>
            <a:pPr algn="ctr">
              <a:spcBef>
                <a:spcPts val="392"/>
              </a:spcBef>
              <a:spcAft>
                <a:spcPts val="392"/>
              </a:spcAft>
            </a:pPr>
            <a:r>
              <a:rPr lang="en-US" sz="1200" dirty="0">
                <a:solidFill>
                  <a:schemeClr val="bg1">
                    <a:lumMod val="65000"/>
                  </a:schemeClr>
                </a:solidFill>
              </a:rPr>
              <a:t>Using sanitizer for cleaning hands in the absence of water and soap</a:t>
            </a:r>
          </a:p>
        </p:txBody>
      </p:sp>
      <p:sp>
        <p:nvSpPr>
          <p:cNvPr id="12" name="Rectangle 11">
            <a:extLst>
              <a:ext uri="{FF2B5EF4-FFF2-40B4-BE49-F238E27FC236}">
                <a16:creationId xmlns:a16="http://schemas.microsoft.com/office/drawing/2014/main" id="{BDBA5993-6186-4E14-B1D5-5F85ECEB7352}"/>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11</a:t>
            </a:r>
          </a:p>
        </p:txBody>
      </p:sp>
      <p:sp>
        <p:nvSpPr>
          <p:cNvPr id="13" name="Rectangle 12">
            <a:extLst>
              <a:ext uri="{FF2B5EF4-FFF2-40B4-BE49-F238E27FC236}">
                <a16:creationId xmlns:a16="http://schemas.microsoft.com/office/drawing/2014/main" id="{341EECE4-A67C-4496-B89B-A07F09705043}"/>
              </a:ext>
            </a:extLst>
          </p:cNvPr>
          <p:cNvSpPr/>
          <p:nvPr/>
        </p:nvSpPr>
        <p:spPr>
          <a:xfrm>
            <a:off x="8365485" y="3555507"/>
            <a:ext cx="2737288" cy="1508105"/>
          </a:xfrm>
          <a:prstGeom prst="rect">
            <a:avLst/>
          </a:prstGeom>
        </p:spPr>
        <p:txBody>
          <a:bodyPr wrap="square">
            <a:spAutoFit/>
          </a:bodyPr>
          <a:lstStyle/>
          <a:p>
            <a:pPr algn="ctr">
              <a:spcBef>
                <a:spcPts val="392"/>
              </a:spcBef>
              <a:spcAft>
                <a:spcPts val="392"/>
              </a:spcAft>
            </a:pPr>
            <a:r>
              <a:rPr lang="en-US" sz="1200" dirty="0"/>
              <a:t> Touching a person's blood or other bodily fluid</a:t>
            </a:r>
          </a:p>
          <a:p>
            <a:pPr algn="ctr">
              <a:spcBef>
                <a:spcPts val="392"/>
              </a:spcBef>
              <a:spcAft>
                <a:spcPts val="392"/>
              </a:spcAft>
            </a:pPr>
            <a:r>
              <a:rPr lang="en-US" sz="1200" dirty="0"/>
              <a:t>Wearing gloves before touching an open skin wound</a:t>
            </a:r>
          </a:p>
          <a:p>
            <a:pPr algn="ctr">
              <a:spcBef>
                <a:spcPts val="392"/>
              </a:spcBef>
              <a:spcAft>
                <a:spcPts val="392"/>
              </a:spcAft>
            </a:pPr>
            <a:r>
              <a:rPr lang="en-US" sz="1200" dirty="0"/>
              <a:t>Handling a person's soiled tissues</a:t>
            </a:r>
          </a:p>
          <a:p>
            <a:pPr algn="ctr">
              <a:spcBef>
                <a:spcPts val="392"/>
              </a:spcBef>
              <a:spcAft>
                <a:spcPts val="392"/>
              </a:spcAft>
            </a:pPr>
            <a:endParaRPr lang="en-US" sz="1200" dirty="0"/>
          </a:p>
        </p:txBody>
      </p:sp>
      <p:sp>
        <p:nvSpPr>
          <p:cNvPr id="14" name="Rectangle 13">
            <a:extLst>
              <a:ext uri="{FF2B5EF4-FFF2-40B4-BE49-F238E27FC236}">
                <a16:creationId xmlns:a16="http://schemas.microsoft.com/office/drawing/2014/main" id="{F3A79098-1298-40FB-907F-72D227CEC53B}"/>
              </a:ext>
            </a:extLst>
          </p:cNvPr>
          <p:cNvSpPr/>
          <p:nvPr/>
        </p:nvSpPr>
        <p:spPr>
          <a:xfrm>
            <a:off x="1487746" y="3463173"/>
            <a:ext cx="2637364" cy="1692771"/>
          </a:xfrm>
          <a:prstGeom prst="rect">
            <a:avLst/>
          </a:prstGeom>
        </p:spPr>
        <p:txBody>
          <a:bodyPr wrap="square">
            <a:spAutoFit/>
          </a:bodyPr>
          <a:lstStyle/>
          <a:p>
            <a:pPr algn="ctr">
              <a:spcBef>
                <a:spcPts val="392"/>
              </a:spcBef>
              <a:spcAft>
                <a:spcPts val="392"/>
              </a:spcAft>
            </a:pPr>
            <a:r>
              <a:rPr lang="en-US" sz="1200" dirty="0">
                <a:latin typeface="Arial" panose="020B0604020202020204" pitchFamily="34" charset="0"/>
                <a:ea typeface="Arial" panose="020B0604020202020204" pitchFamily="34" charset="0"/>
              </a:rPr>
              <a:t>Washing your hands before administering medications</a:t>
            </a:r>
          </a:p>
          <a:p>
            <a:pPr algn="ctr">
              <a:spcBef>
                <a:spcPts val="392"/>
              </a:spcBef>
              <a:spcAft>
                <a:spcPts val="392"/>
              </a:spcAft>
            </a:pPr>
            <a:r>
              <a:rPr lang="en-US" sz="1200" dirty="0"/>
              <a:t>Using sanitizer for cleaning hands in the absence of water and soap</a:t>
            </a:r>
          </a:p>
          <a:p>
            <a:pPr algn="ctr">
              <a:spcBef>
                <a:spcPts val="392"/>
              </a:spcBef>
              <a:spcAft>
                <a:spcPts val="392"/>
              </a:spcAft>
            </a:pPr>
            <a:r>
              <a:rPr lang="en-US" sz="1200" dirty="0"/>
              <a:t>Opening the door for someone before giving medications </a:t>
            </a:r>
          </a:p>
          <a:p>
            <a:pPr algn="ctr">
              <a:spcBef>
                <a:spcPts val="392"/>
              </a:spcBef>
              <a:spcAft>
                <a:spcPts val="392"/>
              </a:spcAft>
            </a:pPr>
            <a:endParaRPr lang="en-US" sz="1200" dirty="0"/>
          </a:p>
        </p:txBody>
      </p:sp>
      <p:pic>
        <p:nvPicPr>
          <p:cNvPr id="17" name="Graphic 3" descr="Checkmark">
            <a:extLst>
              <a:ext uri="{FF2B5EF4-FFF2-40B4-BE49-F238E27FC236}">
                <a16:creationId xmlns:a16="http://schemas.microsoft.com/office/drawing/2014/main" id="{49ABC2C2-0660-455B-BAC9-E49499D1613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92799" y="3598137"/>
            <a:ext cx="275997" cy="275997"/>
          </a:xfrm>
          <a:prstGeom prst="rect">
            <a:avLst/>
          </a:prstGeom>
        </p:spPr>
      </p:pic>
      <p:pic>
        <p:nvPicPr>
          <p:cNvPr id="18" name="Graphic 17" descr="Close">
            <a:extLst>
              <a:ext uri="{FF2B5EF4-FFF2-40B4-BE49-F238E27FC236}">
                <a16:creationId xmlns:a16="http://schemas.microsoft.com/office/drawing/2014/main" id="{E7E74B19-754D-4E64-9E37-7A48D9D90EF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0669" y="4527339"/>
            <a:ext cx="274320" cy="274320"/>
          </a:xfrm>
          <a:prstGeom prst="rect">
            <a:avLst/>
          </a:prstGeom>
        </p:spPr>
      </p:pic>
      <p:pic>
        <p:nvPicPr>
          <p:cNvPr id="19" name="Graphic 3" descr="Checkmark">
            <a:extLst>
              <a:ext uri="{FF2B5EF4-FFF2-40B4-BE49-F238E27FC236}">
                <a16:creationId xmlns:a16="http://schemas.microsoft.com/office/drawing/2014/main" id="{684C7663-60E3-487D-A8DB-84D04DE433B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204661" y="4062738"/>
            <a:ext cx="275997" cy="275997"/>
          </a:xfrm>
          <a:prstGeom prst="rect">
            <a:avLst/>
          </a:prstGeom>
        </p:spPr>
      </p:pic>
      <p:pic>
        <p:nvPicPr>
          <p:cNvPr id="20" name="Graphic 3" descr="Checkmark">
            <a:extLst>
              <a:ext uri="{FF2B5EF4-FFF2-40B4-BE49-F238E27FC236}">
                <a16:creationId xmlns:a16="http://schemas.microsoft.com/office/drawing/2014/main" id="{A53F919A-FF24-4271-8EC0-86F5BD6DF34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99472" y="3598137"/>
            <a:ext cx="275997" cy="275997"/>
          </a:xfrm>
          <a:prstGeom prst="rect">
            <a:avLst/>
          </a:prstGeom>
        </p:spPr>
      </p:pic>
      <p:pic>
        <p:nvPicPr>
          <p:cNvPr id="21" name="Graphic 20" descr="Close">
            <a:extLst>
              <a:ext uri="{FF2B5EF4-FFF2-40B4-BE49-F238E27FC236}">
                <a16:creationId xmlns:a16="http://schemas.microsoft.com/office/drawing/2014/main" id="{6000D0C4-37EE-4741-8EFC-002CA8275C2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65613" y="4040495"/>
            <a:ext cx="274320" cy="274320"/>
          </a:xfrm>
          <a:prstGeom prst="rect">
            <a:avLst/>
          </a:prstGeom>
        </p:spPr>
      </p:pic>
      <p:pic>
        <p:nvPicPr>
          <p:cNvPr id="22" name="Graphic 3" descr="Checkmark">
            <a:extLst>
              <a:ext uri="{FF2B5EF4-FFF2-40B4-BE49-F238E27FC236}">
                <a16:creationId xmlns:a16="http://schemas.microsoft.com/office/drawing/2014/main" id="{416C0881-02CF-4800-BF13-B7E43B4DA52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76624" y="4488493"/>
            <a:ext cx="275997" cy="275997"/>
          </a:xfrm>
          <a:prstGeom prst="rect">
            <a:avLst/>
          </a:prstGeom>
        </p:spPr>
      </p:pic>
      <p:sp>
        <p:nvSpPr>
          <p:cNvPr id="23" name="Rectangle: Rounded Corners 10">
            <a:extLst>
              <a:ext uri="{FF2B5EF4-FFF2-40B4-BE49-F238E27FC236}">
                <a16:creationId xmlns:a16="http://schemas.microsoft.com/office/drawing/2014/main" id="{7CFD3A3E-30A2-4D22-8AC4-1C574E88D53F}"/>
              </a:ext>
            </a:extLst>
          </p:cNvPr>
          <p:cNvSpPr>
            <a:spLocks noChangeAspect="1"/>
          </p:cNvSpPr>
          <p:nvPr/>
        </p:nvSpPr>
        <p:spPr>
          <a:xfrm>
            <a:off x="10395751" y="5786066"/>
            <a:ext cx="1375106" cy="51117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400" b="1" dirty="0"/>
              <a:t>Check Answers</a:t>
            </a:r>
          </a:p>
        </p:txBody>
      </p:sp>
      <p:sp>
        <p:nvSpPr>
          <p:cNvPr id="24" name="Rectangle 23">
            <a:extLst>
              <a:ext uri="{FF2B5EF4-FFF2-40B4-BE49-F238E27FC236}">
                <a16:creationId xmlns:a16="http://schemas.microsoft.com/office/drawing/2014/main" id="{8B355CF2-DDAD-4904-A6AF-E9B4BE822587}"/>
              </a:ext>
            </a:extLst>
          </p:cNvPr>
          <p:cNvSpPr/>
          <p:nvPr/>
        </p:nvSpPr>
        <p:spPr>
          <a:xfrm>
            <a:off x="4607502" y="5886047"/>
            <a:ext cx="3708843" cy="430887"/>
          </a:xfrm>
          <a:prstGeom prst="rect">
            <a:avLst/>
          </a:prstGeom>
        </p:spPr>
        <p:txBody>
          <a:bodyPr wrap="square" tIns="91440" bIns="91440">
            <a:spAutoFit/>
          </a:bodyPr>
          <a:lstStyle/>
          <a:p>
            <a:pPr algn="ctr">
              <a:spcBef>
                <a:spcPts val="600"/>
              </a:spcBef>
              <a:spcAft>
                <a:spcPts val="600"/>
              </a:spcAft>
            </a:pPr>
            <a:r>
              <a:rPr lang="en-US" sz="1600" b="1" dirty="0">
                <a:solidFill>
                  <a:schemeClr val="accent1">
                    <a:lumMod val="75000"/>
                  </a:schemeClr>
                </a:solidFill>
                <a:cs typeface="Arial" panose="020B0604020202020204" pitchFamily="34" charset="0"/>
              </a:rPr>
              <a:t>Sorry, that’s not quite correct!</a:t>
            </a:r>
          </a:p>
        </p:txBody>
      </p:sp>
      <p:sp>
        <p:nvSpPr>
          <p:cNvPr id="25" name="Text Placeholder 3">
            <a:extLst>
              <a:ext uri="{FF2B5EF4-FFF2-40B4-BE49-F238E27FC236}">
                <a16:creationId xmlns:a16="http://schemas.microsoft.com/office/drawing/2014/main" id="{B920E917-86DD-444E-92B4-C714E5D70CA6}"/>
              </a:ext>
            </a:extLst>
          </p:cNvPr>
          <p:cNvSpPr>
            <a:spLocks noGrp="1"/>
          </p:cNvSpPr>
          <p:nvPr>
            <p:ph type="body" sz="quarter" idx="10"/>
          </p:nvPr>
        </p:nvSpPr>
        <p:spPr>
          <a:xfrm>
            <a:off x="91440" y="6583680"/>
            <a:ext cx="5486400" cy="228600"/>
          </a:xfrm>
        </p:spPr>
        <p:txBody>
          <a:bodyPr/>
          <a:lstStyle/>
          <a:p>
            <a:r>
              <a:rPr lang="en-IN"/>
              <a:t>Click Next to continue.</a:t>
            </a:r>
          </a:p>
        </p:txBody>
      </p:sp>
    </p:spTree>
    <p:extLst>
      <p:ext uri="{BB962C8B-B14F-4D97-AF65-F5344CB8AC3E}">
        <p14:creationId xmlns:p14="http://schemas.microsoft.com/office/powerpoint/2010/main" val="736802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a:t>Activity</a:t>
            </a:r>
            <a:endParaRPr lang="en-IN"/>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Match each example with its appropriate category.</a:t>
            </a:r>
          </a:p>
          <a:p>
            <a:pPr>
              <a:lnSpc>
                <a:spcPct val="100000"/>
              </a:lnSpc>
              <a:spcBef>
                <a:spcPts val="600"/>
              </a:spcBef>
              <a:spcAft>
                <a:spcPts val="300"/>
              </a:spcAft>
            </a:pPr>
            <a:r>
              <a:rPr lang="en-US" sz="1200" i="1" dirty="0"/>
              <a:t>Click and drag each example into the correct category and click Check.</a:t>
            </a:r>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522" y="1278585"/>
            <a:ext cx="734626" cy="734626"/>
          </a:xfrm>
          <a:prstGeom prst="rect">
            <a:avLst/>
          </a:prstGeom>
        </p:spPr>
      </p:pic>
      <p:grpSp>
        <p:nvGrpSpPr>
          <p:cNvPr id="26" name="Group 25">
            <a:extLst>
              <a:ext uri="{FF2B5EF4-FFF2-40B4-BE49-F238E27FC236}">
                <a16:creationId xmlns:a16="http://schemas.microsoft.com/office/drawing/2014/main" id="{9B94C101-B27A-4282-9B41-5BE246619CA7}"/>
              </a:ext>
            </a:extLst>
          </p:cNvPr>
          <p:cNvGrpSpPr/>
          <p:nvPr/>
        </p:nvGrpSpPr>
        <p:grpSpPr>
          <a:xfrm>
            <a:off x="1346246" y="2464327"/>
            <a:ext cx="3190239" cy="3206327"/>
            <a:chOff x="1417030" y="2528615"/>
            <a:chExt cx="2835220" cy="3206327"/>
          </a:xfrm>
        </p:grpSpPr>
        <p:sp>
          <p:nvSpPr>
            <p:cNvPr id="32" name="Rectangle: Rounded Corners 31">
              <a:extLst>
                <a:ext uri="{FF2B5EF4-FFF2-40B4-BE49-F238E27FC236}">
                  <a16:creationId xmlns:a16="http://schemas.microsoft.com/office/drawing/2014/main" id="{08EC6002-498F-4FD0-A0C4-A56C65DD518D}"/>
                </a:ext>
              </a:extLst>
            </p:cNvPr>
            <p:cNvSpPr/>
            <p:nvPr/>
          </p:nvSpPr>
          <p:spPr>
            <a:xfrm>
              <a:off x="1417030" y="2812079"/>
              <a:ext cx="2835220" cy="2922863"/>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33" name="Rectangle: Top Corners Rounded 32">
              <a:extLst>
                <a:ext uri="{FF2B5EF4-FFF2-40B4-BE49-F238E27FC236}">
                  <a16:creationId xmlns:a16="http://schemas.microsoft.com/office/drawing/2014/main" id="{6C887C2E-5AC1-44AE-9F3A-DC1B075BB12B}"/>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Clean?</a:t>
              </a:r>
              <a:endParaRPr lang="en-IN" sz="1400" b="1" dirty="0">
                <a:solidFill>
                  <a:schemeClr val="bg1"/>
                </a:solidFill>
              </a:endParaRPr>
            </a:p>
          </p:txBody>
        </p:sp>
      </p:grpSp>
      <p:grpSp>
        <p:nvGrpSpPr>
          <p:cNvPr id="34" name="Group 33">
            <a:extLst>
              <a:ext uri="{FF2B5EF4-FFF2-40B4-BE49-F238E27FC236}">
                <a16:creationId xmlns:a16="http://schemas.microsoft.com/office/drawing/2014/main" id="{110FFAA6-718B-4931-8CB4-F7D30EF9A652}"/>
              </a:ext>
            </a:extLst>
          </p:cNvPr>
          <p:cNvGrpSpPr/>
          <p:nvPr/>
        </p:nvGrpSpPr>
        <p:grpSpPr>
          <a:xfrm>
            <a:off x="8148811" y="2464327"/>
            <a:ext cx="3180423" cy="3206327"/>
            <a:chOff x="1417030" y="2528615"/>
            <a:chExt cx="2835220" cy="3206327"/>
          </a:xfrm>
        </p:grpSpPr>
        <p:sp>
          <p:nvSpPr>
            <p:cNvPr id="35" name="Rectangle: Rounded Corners 34">
              <a:extLst>
                <a:ext uri="{FF2B5EF4-FFF2-40B4-BE49-F238E27FC236}">
                  <a16:creationId xmlns:a16="http://schemas.microsoft.com/office/drawing/2014/main" id="{2C8D5191-87E1-4DBA-B338-98B0BCEB586A}"/>
                </a:ext>
              </a:extLst>
            </p:cNvPr>
            <p:cNvSpPr/>
            <p:nvPr/>
          </p:nvSpPr>
          <p:spPr>
            <a:xfrm>
              <a:off x="1417030" y="2812080"/>
              <a:ext cx="2835220" cy="2922862"/>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36" name="Rectangle: Top Corners Rounded 35">
              <a:extLst>
                <a:ext uri="{FF2B5EF4-FFF2-40B4-BE49-F238E27FC236}">
                  <a16:creationId xmlns:a16="http://schemas.microsoft.com/office/drawing/2014/main" id="{991D2501-0041-4A75-9A4A-C5383B6991EB}"/>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Dirty?</a:t>
              </a:r>
              <a:endParaRPr lang="en-IN" sz="1400" b="1" dirty="0">
                <a:solidFill>
                  <a:schemeClr val="bg1"/>
                </a:solidFill>
              </a:endParaRPr>
            </a:p>
          </p:txBody>
        </p:sp>
      </p:grpSp>
      <p:sp>
        <p:nvSpPr>
          <p:cNvPr id="37" name="Rectangle 36">
            <a:extLst>
              <a:ext uri="{FF2B5EF4-FFF2-40B4-BE49-F238E27FC236}">
                <a16:creationId xmlns:a16="http://schemas.microsoft.com/office/drawing/2014/main" id="{4F725918-D7B0-4C5A-BAE3-2B3C96AFB674}"/>
              </a:ext>
            </a:extLst>
          </p:cNvPr>
          <p:cNvSpPr/>
          <p:nvPr/>
        </p:nvSpPr>
        <p:spPr>
          <a:xfrm>
            <a:off x="4930718" y="2882428"/>
            <a:ext cx="2737288" cy="2636619"/>
          </a:xfrm>
          <a:prstGeom prst="rect">
            <a:avLst/>
          </a:prstGeom>
        </p:spPr>
        <p:txBody>
          <a:bodyPr wrap="square">
            <a:spAutoFit/>
          </a:bodyPr>
          <a:lstStyle/>
          <a:p>
            <a:pPr algn="ctr">
              <a:spcBef>
                <a:spcPts val="392"/>
              </a:spcBef>
              <a:spcAft>
                <a:spcPts val="392"/>
              </a:spcAft>
            </a:pPr>
            <a:r>
              <a:rPr lang="en-US" sz="1200" dirty="0">
                <a:solidFill>
                  <a:schemeClr val="bg1">
                    <a:lumMod val="65000"/>
                  </a:schemeClr>
                </a:solidFill>
              </a:rPr>
              <a:t> Touching a person's blood or other bodily fluid</a:t>
            </a:r>
          </a:p>
          <a:p>
            <a:pPr algn="ctr">
              <a:spcBef>
                <a:spcPts val="392"/>
              </a:spcBef>
              <a:spcAft>
                <a:spcPts val="392"/>
              </a:spcAft>
            </a:pPr>
            <a:r>
              <a:rPr lang="en-US" sz="1200" dirty="0">
                <a:solidFill>
                  <a:schemeClr val="bg1">
                    <a:lumMod val="65000"/>
                  </a:schemeClr>
                </a:solidFill>
              </a:rPr>
              <a:t>Handling a person's soiled tissues</a:t>
            </a:r>
          </a:p>
          <a:p>
            <a:pPr algn="ctr">
              <a:spcBef>
                <a:spcPts val="392"/>
              </a:spcBef>
              <a:spcAft>
                <a:spcPts val="392"/>
              </a:spcAft>
            </a:pPr>
            <a:r>
              <a:rPr lang="en-US" sz="1200" dirty="0">
                <a:solidFill>
                  <a:schemeClr val="bg1">
                    <a:lumMod val="65000"/>
                  </a:schemeClr>
                </a:solidFill>
                <a:latin typeface="Arial" panose="020B0604020202020204" pitchFamily="34" charset="0"/>
                <a:ea typeface="Arial" panose="020B0604020202020204" pitchFamily="34" charset="0"/>
              </a:rPr>
              <a:t>Washing your hands before administering medications</a:t>
            </a:r>
          </a:p>
          <a:p>
            <a:pPr algn="ctr">
              <a:spcBef>
                <a:spcPts val="392"/>
              </a:spcBef>
              <a:spcAft>
                <a:spcPts val="392"/>
              </a:spcAft>
            </a:pPr>
            <a:r>
              <a:rPr lang="en-US" sz="1200" dirty="0">
                <a:solidFill>
                  <a:schemeClr val="bg1">
                    <a:lumMod val="65000"/>
                  </a:schemeClr>
                </a:solidFill>
              </a:rPr>
              <a:t>Opening the door for someone before giving medications </a:t>
            </a:r>
          </a:p>
          <a:p>
            <a:pPr algn="ctr">
              <a:spcBef>
                <a:spcPts val="392"/>
              </a:spcBef>
              <a:spcAft>
                <a:spcPts val="392"/>
              </a:spcAft>
            </a:pPr>
            <a:r>
              <a:rPr lang="en-US" sz="1200" dirty="0">
                <a:solidFill>
                  <a:schemeClr val="bg1">
                    <a:lumMod val="65000"/>
                  </a:schemeClr>
                </a:solidFill>
              </a:rPr>
              <a:t>Wearing gloves before touching an open skin wound</a:t>
            </a:r>
          </a:p>
          <a:p>
            <a:pPr algn="ctr">
              <a:spcBef>
                <a:spcPts val="392"/>
              </a:spcBef>
              <a:spcAft>
                <a:spcPts val="392"/>
              </a:spcAft>
            </a:pPr>
            <a:r>
              <a:rPr lang="en-US" sz="1200" dirty="0">
                <a:solidFill>
                  <a:schemeClr val="bg1">
                    <a:lumMod val="65000"/>
                  </a:schemeClr>
                </a:solidFill>
              </a:rPr>
              <a:t>Using sanitizer for cleaning hands in the absence of water and soap</a:t>
            </a:r>
          </a:p>
        </p:txBody>
      </p:sp>
      <p:sp>
        <p:nvSpPr>
          <p:cNvPr id="12" name="Rectangle 11">
            <a:extLst>
              <a:ext uri="{FF2B5EF4-FFF2-40B4-BE49-F238E27FC236}">
                <a16:creationId xmlns:a16="http://schemas.microsoft.com/office/drawing/2014/main" id="{BDBA5993-6186-4E14-B1D5-5F85ECEB7352}"/>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11</a:t>
            </a:r>
          </a:p>
        </p:txBody>
      </p:sp>
      <p:sp>
        <p:nvSpPr>
          <p:cNvPr id="13" name="Rectangle 12">
            <a:extLst>
              <a:ext uri="{FF2B5EF4-FFF2-40B4-BE49-F238E27FC236}">
                <a16:creationId xmlns:a16="http://schemas.microsoft.com/office/drawing/2014/main" id="{341EECE4-A67C-4496-B89B-A07F09705043}"/>
              </a:ext>
            </a:extLst>
          </p:cNvPr>
          <p:cNvSpPr/>
          <p:nvPr/>
        </p:nvSpPr>
        <p:spPr>
          <a:xfrm>
            <a:off x="8365485" y="3555507"/>
            <a:ext cx="2737288" cy="1508105"/>
          </a:xfrm>
          <a:prstGeom prst="rect">
            <a:avLst/>
          </a:prstGeom>
        </p:spPr>
        <p:txBody>
          <a:bodyPr wrap="square">
            <a:spAutoFit/>
          </a:bodyPr>
          <a:lstStyle/>
          <a:p>
            <a:pPr algn="ctr">
              <a:spcBef>
                <a:spcPts val="392"/>
              </a:spcBef>
              <a:spcAft>
                <a:spcPts val="392"/>
              </a:spcAft>
            </a:pPr>
            <a:r>
              <a:rPr lang="en-US" sz="1200" dirty="0"/>
              <a:t> Touching a person's blood or other bodily fluid</a:t>
            </a:r>
          </a:p>
          <a:p>
            <a:pPr algn="ctr">
              <a:spcBef>
                <a:spcPts val="392"/>
              </a:spcBef>
              <a:spcAft>
                <a:spcPts val="392"/>
              </a:spcAft>
            </a:pPr>
            <a:r>
              <a:rPr lang="en-US" sz="1200" dirty="0"/>
              <a:t>Wearing gloves before touching an open skin wound</a:t>
            </a:r>
          </a:p>
          <a:p>
            <a:pPr algn="ctr">
              <a:spcBef>
                <a:spcPts val="392"/>
              </a:spcBef>
              <a:spcAft>
                <a:spcPts val="392"/>
              </a:spcAft>
            </a:pPr>
            <a:r>
              <a:rPr lang="en-US" sz="1200" dirty="0"/>
              <a:t>Handling a person's soiled tissues</a:t>
            </a:r>
          </a:p>
          <a:p>
            <a:pPr algn="ctr">
              <a:spcBef>
                <a:spcPts val="392"/>
              </a:spcBef>
              <a:spcAft>
                <a:spcPts val="392"/>
              </a:spcAft>
            </a:pPr>
            <a:endParaRPr lang="en-US" sz="1200" dirty="0"/>
          </a:p>
        </p:txBody>
      </p:sp>
      <p:sp>
        <p:nvSpPr>
          <p:cNvPr id="14" name="Rectangle 13">
            <a:extLst>
              <a:ext uri="{FF2B5EF4-FFF2-40B4-BE49-F238E27FC236}">
                <a16:creationId xmlns:a16="http://schemas.microsoft.com/office/drawing/2014/main" id="{F3A79098-1298-40FB-907F-72D227CEC53B}"/>
              </a:ext>
            </a:extLst>
          </p:cNvPr>
          <p:cNvSpPr/>
          <p:nvPr/>
        </p:nvSpPr>
        <p:spPr>
          <a:xfrm>
            <a:off x="1487746" y="3463173"/>
            <a:ext cx="2637364" cy="1692771"/>
          </a:xfrm>
          <a:prstGeom prst="rect">
            <a:avLst/>
          </a:prstGeom>
        </p:spPr>
        <p:txBody>
          <a:bodyPr wrap="square">
            <a:spAutoFit/>
          </a:bodyPr>
          <a:lstStyle/>
          <a:p>
            <a:pPr algn="ctr">
              <a:spcBef>
                <a:spcPts val="392"/>
              </a:spcBef>
              <a:spcAft>
                <a:spcPts val="392"/>
              </a:spcAft>
            </a:pPr>
            <a:r>
              <a:rPr lang="en-US" sz="1200" dirty="0">
                <a:latin typeface="Arial" panose="020B0604020202020204" pitchFamily="34" charset="0"/>
                <a:ea typeface="Arial" panose="020B0604020202020204" pitchFamily="34" charset="0"/>
              </a:rPr>
              <a:t>Washing your hands before administering medications</a:t>
            </a:r>
          </a:p>
          <a:p>
            <a:pPr algn="ctr">
              <a:spcBef>
                <a:spcPts val="392"/>
              </a:spcBef>
              <a:spcAft>
                <a:spcPts val="392"/>
              </a:spcAft>
            </a:pPr>
            <a:r>
              <a:rPr lang="en-US" sz="1200" dirty="0"/>
              <a:t>Using sanitizer for cleaning hands in the absence of water and soap</a:t>
            </a:r>
          </a:p>
          <a:p>
            <a:pPr algn="ctr">
              <a:spcBef>
                <a:spcPts val="392"/>
              </a:spcBef>
              <a:spcAft>
                <a:spcPts val="392"/>
              </a:spcAft>
            </a:pPr>
            <a:r>
              <a:rPr lang="en-US" sz="1200" dirty="0"/>
              <a:t>Opening the door for someone before giving medications </a:t>
            </a:r>
          </a:p>
          <a:p>
            <a:pPr algn="ctr">
              <a:spcBef>
                <a:spcPts val="392"/>
              </a:spcBef>
              <a:spcAft>
                <a:spcPts val="392"/>
              </a:spcAft>
            </a:pPr>
            <a:endParaRPr lang="en-US" sz="1200" dirty="0"/>
          </a:p>
        </p:txBody>
      </p:sp>
      <p:pic>
        <p:nvPicPr>
          <p:cNvPr id="17" name="Graphic 3" descr="Checkmark">
            <a:extLst>
              <a:ext uri="{FF2B5EF4-FFF2-40B4-BE49-F238E27FC236}">
                <a16:creationId xmlns:a16="http://schemas.microsoft.com/office/drawing/2014/main" id="{49ABC2C2-0660-455B-BAC9-E49499D16130}"/>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192799" y="3598137"/>
            <a:ext cx="275997" cy="275997"/>
          </a:xfrm>
          <a:prstGeom prst="rect">
            <a:avLst/>
          </a:prstGeom>
        </p:spPr>
      </p:pic>
      <p:pic>
        <p:nvPicPr>
          <p:cNvPr id="18" name="Graphic 17" descr="Close">
            <a:extLst>
              <a:ext uri="{FF2B5EF4-FFF2-40B4-BE49-F238E27FC236}">
                <a16:creationId xmlns:a16="http://schemas.microsoft.com/office/drawing/2014/main" id="{E7E74B19-754D-4E64-9E37-7A48D9D90EF2}"/>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10669" y="4527339"/>
            <a:ext cx="274320" cy="274320"/>
          </a:xfrm>
          <a:prstGeom prst="rect">
            <a:avLst/>
          </a:prstGeom>
        </p:spPr>
      </p:pic>
      <p:pic>
        <p:nvPicPr>
          <p:cNvPr id="19" name="Graphic 3" descr="Checkmark">
            <a:extLst>
              <a:ext uri="{FF2B5EF4-FFF2-40B4-BE49-F238E27FC236}">
                <a16:creationId xmlns:a16="http://schemas.microsoft.com/office/drawing/2014/main" id="{684C7663-60E3-487D-A8DB-84D04DE433B2}"/>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204661" y="4062738"/>
            <a:ext cx="275997" cy="275997"/>
          </a:xfrm>
          <a:prstGeom prst="rect">
            <a:avLst/>
          </a:prstGeom>
        </p:spPr>
      </p:pic>
      <p:pic>
        <p:nvPicPr>
          <p:cNvPr id="20" name="Graphic 3" descr="Checkmark">
            <a:extLst>
              <a:ext uri="{FF2B5EF4-FFF2-40B4-BE49-F238E27FC236}">
                <a16:creationId xmlns:a16="http://schemas.microsoft.com/office/drawing/2014/main" id="{A53F919A-FF24-4271-8EC0-86F5BD6DF34B}"/>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99472" y="3598137"/>
            <a:ext cx="275997" cy="275997"/>
          </a:xfrm>
          <a:prstGeom prst="rect">
            <a:avLst/>
          </a:prstGeom>
        </p:spPr>
      </p:pic>
      <p:pic>
        <p:nvPicPr>
          <p:cNvPr id="21" name="Graphic 20" descr="Close">
            <a:extLst>
              <a:ext uri="{FF2B5EF4-FFF2-40B4-BE49-F238E27FC236}">
                <a16:creationId xmlns:a16="http://schemas.microsoft.com/office/drawing/2014/main" id="{6000D0C4-37EE-4741-8EFC-002CA8275C2B}"/>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65613" y="4040495"/>
            <a:ext cx="274320" cy="274320"/>
          </a:xfrm>
          <a:prstGeom prst="rect">
            <a:avLst/>
          </a:prstGeom>
        </p:spPr>
      </p:pic>
      <p:pic>
        <p:nvPicPr>
          <p:cNvPr id="22" name="Graphic 3" descr="Checkmark">
            <a:extLst>
              <a:ext uri="{FF2B5EF4-FFF2-40B4-BE49-F238E27FC236}">
                <a16:creationId xmlns:a16="http://schemas.microsoft.com/office/drawing/2014/main" id="{416C0881-02CF-4800-BF13-B7E43B4DA524}"/>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76624" y="4488493"/>
            <a:ext cx="275997" cy="275997"/>
          </a:xfrm>
          <a:prstGeom prst="rect">
            <a:avLst/>
          </a:prstGeom>
        </p:spPr>
      </p:pic>
      <p:sp>
        <p:nvSpPr>
          <p:cNvPr id="23" name="Rectangle: Rounded Corners 10">
            <a:extLst>
              <a:ext uri="{FF2B5EF4-FFF2-40B4-BE49-F238E27FC236}">
                <a16:creationId xmlns:a16="http://schemas.microsoft.com/office/drawing/2014/main" id="{7CFD3A3E-30A2-4D22-8AC4-1C574E88D53F}"/>
              </a:ext>
            </a:extLst>
          </p:cNvPr>
          <p:cNvSpPr>
            <a:spLocks noChangeAspect="1"/>
          </p:cNvSpPr>
          <p:nvPr/>
        </p:nvSpPr>
        <p:spPr>
          <a:xfrm>
            <a:off x="10395751" y="5786066"/>
            <a:ext cx="1375106" cy="511175"/>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400" b="1" dirty="0"/>
              <a:t>Check Answers</a:t>
            </a:r>
          </a:p>
        </p:txBody>
      </p:sp>
      <p:sp>
        <p:nvSpPr>
          <p:cNvPr id="24" name="Rectangle 23">
            <a:extLst>
              <a:ext uri="{FF2B5EF4-FFF2-40B4-BE49-F238E27FC236}">
                <a16:creationId xmlns:a16="http://schemas.microsoft.com/office/drawing/2014/main" id="{8B355CF2-DDAD-4904-A6AF-E9B4BE822587}"/>
              </a:ext>
            </a:extLst>
          </p:cNvPr>
          <p:cNvSpPr/>
          <p:nvPr/>
        </p:nvSpPr>
        <p:spPr>
          <a:xfrm>
            <a:off x="4607502" y="5886047"/>
            <a:ext cx="3708843" cy="430887"/>
          </a:xfrm>
          <a:prstGeom prst="rect">
            <a:avLst/>
          </a:prstGeom>
        </p:spPr>
        <p:txBody>
          <a:bodyPr wrap="square" tIns="91440" bIns="91440">
            <a:spAutoFit/>
          </a:bodyPr>
          <a:lstStyle/>
          <a:p>
            <a:pPr algn="ctr">
              <a:spcBef>
                <a:spcPts val="600"/>
              </a:spcBef>
              <a:spcAft>
                <a:spcPts val="600"/>
              </a:spcAft>
            </a:pPr>
            <a:r>
              <a:rPr lang="en-US" sz="1600" b="1" dirty="0">
                <a:solidFill>
                  <a:schemeClr val="accent1">
                    <a:lumMod val="75000"/>
                  </a:schemeClr>
                </a:solidFill>
                <a:cs typeface="Arial" panose="020B0604020202020204" pitchFamily="34" charset="0"/>
              </a:rPr>
              <a:t>Sorry, that’s not quite correct!</a:t>
            </a:r>
          </a:p>
        </p:txBody>
      </p:sp>
      <p:sp>
        <p:nvSpPr>
          <p:cNvPr id="25" name="Text Placeholder 3">
            <a:extLst>
              <a:ext uri="{FF2B5EF4-FFF2-40B4-BE49-F238E27FC236}">
                <a16:creationId xmlns:a16="http://schemas.microsoft.com/office/drawing/2014/main" id="{B920E917-86DD-444E-92B4-C714E5D70CA6}"/>
              </a:ext>
            </a:extLst>
          </p:cNvPr>
          <p:cNvSpPr>
            <a:spLocks noGrp="1"/>
          </p:cNvSpPr>
          <p:nvPr>
            <p:ph type="body" sz="quarter" idx="10"/>
          </p:nvPr>
        </p:nvSpPr>
        <p:spPr>
          <a:xfrm>
            <a:off x="91440" y="6583680"/>
            <a:ext cx="5486400" cy="228600"/>
          </a:xfrm>
        </p:spPr>
        <p:txBody>
          <a:bodyPr/>
          <a:lstStyle/>
          <a:p>
            <a:r>
              <a:rPr lang="en-IN"/>
              <a:t>Click Next to continue.</a:t>
            </a:r>
          </a:p>
        </p:txBody>
      </p:sp>
      <p:grpSp>
        <p:nvGrpSpPr>
          <p:cNvPr id="27" name="Group 26">
            <a:extLst>
              <a:ext uri="{FF2B5EF4-FFF2-40B4-BE49-F238E27FC236}">
                <a16:creationId xmlns:a16="http://schemas.microsoft.com/office/drawing/2014/main" id="{D201755D-44D0-43DF-94DE-15046837D24C}"/>
              </a:ext>
            </a:extLst>
          </p:cNvPr>
          <p:cNvGrpSpPr/>
          <p:nvPr/>
        </p:nvGrpSpPr>
        <p:grpSpPr>
          <a:xfrm>
            <a:off x="91441" y="795435"/>
            <a:ext cx="12100559" cy="5705526"/>
            <a:chOff x="91441" y="795435"/>
            <a:chExt cx="12100559" cy="5705526"/>
          </a:xfrm>
        </p:grpSpPr>
        <p:grpSp>
          <p:nvGrpSpPr>
            <p:cNvPr id="28" name="Group 27">
              <a:extLst>
                <a:ext uri="{FF2B5EF4-FFF2-40B4-BE49-F238E27FC236}">
                  <a16:creationId xmlns:a16="http://schemas.microsoft.com/office/drawing/2014/main" id="{96632A13-63C6-4E71-9B3C-121CFC4ABCF1}"/>
                </a:ext>
              </a:extLst>
            </p:cNvPr>
            <p:cNvGrpSpPr/>
            <p:nvPr/>
          </p:nvGrpSpPr>
          <p:grpSpPr>
            <a:xfrm>
              <a:off x="91441" y="795435"/>
              <a:ext cx="12100559" cy="5705526"/>
              <a:chOff x="0" y="724609"/>
              <a:chExt cx="12192000" cy="5859071"/>
            </a:xfrm>
          </p:grpSpPr>
          <p:sp>
            <p:nvSpPr>
              <p:cNvPr id="45" name="Rectangle 44">
                <a:extLst>
                  <a:ext uri="{FF2B5EF4-FFF2-40B4-BE49-F238E27FC236}">
                    <a16:creationId xmlns:a16="http://schemas.microsoft.com/office/drawing/2014/main" id="{ACD0AA42-3BF4-4D05-B378-01E87215DF1D}"/>
                  </a:ext>
                </a:extLst>
              </p:cNvPr>
              <p:cNvSpPr/>
              <p:nvPr/>
            </p:nvSpPr>
            <p:spPr>
              <a:xfrm>
                <a:off x="0" y="724609"/>
                <a:ext cx="12192000" cy="5859071"/>
              </a:xfrm>
              <a:prstGeom prst="rect">
                <a:avLst/>
              </a:prstGeom>
              <a:solidFill>
                <a:schemeClr val="bg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DE5A1498-6F29-43EC-AA49-3527C7A8E9B8}"/>
                  </a:ext>
                </a:extLst>
              </p:cNvPr>
              <p:cNvSpPr/>
              <p:nvPr/>
            </p:nvSpPr>
            <p:spPr>
              <a:xfrm>
                <a:off x="2208119" y="2155165"/>
                <a:ext cx="7717116" cy="397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7" name="Group 46">
                <a:extLst>
                  <a:ext uri="{FF2B5EF4-FFF2-40B4-BE49-F238E27FC236}">
                    <a16:creationId xmlns:a16="http://schemas.microsoft.com/office/drawing/2014/main" id="{B84EBA32-E91D-42BF-A108-2F63635BAF1C}"/>
                  </a:ext>
                </a:extLst>
              </p:cNvPr>
              <p:cNvGrpSpPr/>
              <p:nvPr/>
            </p:nvGrpSpPr>
            <p:grpSpPr>
              <a:xfrm>
                <a:off x="9588762" y="2155164"/>
                <a:ext cx="344002" cy="349140"/>
                <a:chOff x="8863006" y="1753946"/>
                <a:chExt cx="344002" cy="349140"/>
              </a:xfrm>
            </p:grpSpPr>
            <p:sp>
              <p:nvSpPr>
                <p:cNvPr id="49" name="Rectangle 48">
                  <a:extLst>
                    <a:ext uri="{FF2B5EF4-FFF2-40B4-BE49-F238E27FC236}">
                      <a16:creationId xmlns:a16="http://schemas.microsoft.com/office/drawing/2014/main" id="{9DF70AE7-D830-431D-86E7-96167B46273E}"/>
                    </a:ext>
                  </a:extLst>
                </p:cNvPr>
                <p:cNvSpPr/>
                <p:nvPr/>
              </p:nvSpPr>
              <p:spPr>
                <a:xfrm>
                  <a:off x="8863006" y="1753946"/>
                  <a:ext cx="344002" cy="349140"/>
                </a:xfrm>
                <a:prstGeom prst="rect">
                  <a:avLst/>
                </a:prstGeom>
                <a:solidFill>
                  <a:srgbClr val="A31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50" name="Graphic 49" descr="Close">
                  <a:extLst>
                    <a:ext uri="{FF2B5EF4-FFF2-40B4-BE49-F238E27FC236}">
                      <a16:creationId xmlns:a16="http://schemas.microsoft.com/office/drawing/2014/main" id="{C717B768-9E12-4465-8C96-2A30ECBDCD4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891672" y="1782114"/>
                  <a:ext cx="274320" cy="274320"/>
                </a:xfrm>
                <a:prstGeom prst="rect">
                  <a:avLst/>
                </a:prstGeom>
              </p:spPr>
            </p:pic>
          </p:grpSp>
          <p:sp>
            <p:nvSpPr>
              <p:cNvPr id="48" name="Rectangle 47">
                <a:extLst>
                  <a:ext uri="{FF2B5EF4-FFF2-40B4-BE49-F238E27FC236}">
                    <a16:creationId xmlns:a16="http://schemas.microsoft.com/office/drawing/2014/main" id="{12236DAA-BB9D-4FBA-9A67-5A7949E408E6}"/>
                  </a:ext>
                </a:extLst>
              </p:cNvPr>
              <p:cNvSpPr/>
              <p:nvPr/>
            </p:nvSpPr>
            <p:spPr>
              <a:xfrm>
                <a:off x="2534443" y="2397014"/>
                <a:ext cx="2162772" cy="307777"/>
              </a:xfrm>
              <a:prstGeom prst="rect">
                <a:avLst/>
              </a:prstGeom>
            </p:spPr>
            <p:txBody>
              <a:bodyPr wrap="none">
                <a:spAutoFit/>
              </a:bodyPr>
              <a:lstStyle/>
              <a:p>
                <a:pPr algn="ctr"/>
                <a:r>
                  <a:rPr lang="en-US" sz="1400" dirty="0">
                    <a:latin typeface="Arial" panose="020B0604020202020204" pitchFamily="34" charset="0"/>
                    <a:cs typeface="Arial" panose="020B0604020202020204" pitchFamily="34" charset="0"/>
                  </a:rPr>
                  <a:t>The correct answers are:</a:t>
                </a:r>
              </a:p>
            </p:txBody>
          </p:sp>
        </p:grpSp>
        <p:grpSp>
          <p:nvGrpSpPr>
            <p:cNvPr id="29" name="Group 28">
              <a:extLst>
                <a:ext uri="{FF2B5EF4-FFF2-40B4-BE49-F238E27FC236}">
                  <a16:creationId xmlns:a16="http://schemas.microsoft.com/office/drawing/2014/main" id="{C5E3CEC5-65A9-4BB9-9292-2AE4A2A776C2}"/>
                </a:ext>
              </a:extLst>
            </p:cNvPr>
            <p:cNvGrpSpPr/>
            <p:nvPr/>
          </p:nvGrpSpPr>
          <p:grpSpPr>
            <a:xfrm>
              <a:off x="6259465" y="2858099"/>
              <a:ext cx="3180423" cy="2791174"/>
              <a:chOff x="8148811" y="2464327"/>
              <a:chExt cx="3180423" cy="3206327"/>
            </a:xfrm>
          </p:grpSpPr>
          <p:grpSp>
            <p:nvGrpSpPr>
              <p:cNvPr id="41" name="Group 40">
                <a:extLst>
                  <a:ext uri="{FF2B5EF4-FFF2-40B4-BE49-F238E27FC236}">
                    <a16:creationId xmlns:a16="http://schemas.microsoft.com/office/drawing/2014/main" id="{C8B7261A-10B1-447A-8F78-D06EE71771CE}"/>
                  </a:ext>
                </a:extLst>
              </p:cNvPr>
              <p:cNvGrpSpPr/>
              <p:nvPr/>
            </p:nvGrpSpPr>
            <p:grpSpPr>
              <a:xfrm>
                <a:off x="8148811" y="2464327"/>
                <a:ext cx="3180423" cy="3206327"/>
                <a:chOff x="1417030" y="2528615"/>
                <a:chExt cx="2835220" cy="3206327"/>
              </a:xfrm>
            </p:grpSpPr>
            <p:sp>
              <p:nvSpPr>
                <p:cNvPr id="43" name="Rectangle: Rounded Corners 42">
                  <a:extLst>
                    <a:ext uri="{FF2B5EF4-FFF2-40B4-BE49-F238E27FC236}">
                      <a16:creationId xmlns:a16="http://schemas.microsoft.com/office/drawing/2014/main" id="{135F49AF-1FEA-4F49-822F-CFE835AA6214}"/>
                    </a:ext>
                  </a:extLst>
                </p:cNvPr>
                <p:cNvSpPr/>
                <p:nvPr/>
              </p:nvSpPr>
              <p:spPr>
                <a:xfrm>
                  <a:off x="1417030" y="2812080"/>
                  <a:ext cx="2835220" cy="2922862"/>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44" name="Rectangle: Top Corners Rounded 43">
                  <a:extLst>
                    <a:ext uri="{FF2B5EF4-FFF2-40B4-BE49-F238E27FC236}">
                      <a16:creationId xmlns:a16="http://schemas.microsoft.com/office/drawing/2014/main" id="{739B7E0F-02BF-4847-BDC8-B0A14B4CA8DD}"/>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Dirty?</a:t>
                  </a:r>
                  <a:endParaRPr lang="en-IN" sz="1400" b="1" dirty="0">
                    <a:solidFill>
                      <a:schemeClr val="bg1"/>
                    </a:solidFill>
                  </a:endParaRPr>
                </a:p>
              </p:txBody>
            </p:sp>
          </p:grpSp>
          <p:sp>
            <p:nvSpPr>
              <p:cNvPr id="42" name="Rectangle 41">
                <a:extLst>
                  <a:ext uri="{FF2B5EF4-FFF2-40B4-BE49-F238E27FC236}">
                    <a16:creationId xmlns:a16="http://schemas.microsoft.com/office/drawing/2014/main" id="{821680F9-0BAD-49BF-BB09-C705C942F723}"/>
                  </a:ext>
                </a:extLst>
              </p:cNvPr>
              <p:cNvSpPr/>
              <p:nvPr/>
            </p:nvSpPr>
            <p:spPr>
              <a:xfrm>
                <a:off x="8365485" y="3555507"/>
                <a:ext cx="2737288" cy="1220847"/>
              </a:xfrm>
              <a:prstGeom prst="rect">
                <a:avLst/>
              </a:prstGeom>
            </p:spPr>
            <p:txBody>
              <a:bodyPr wrap="square">
                <a:spAutoFit/>
              </a:bodyPr>
              <a:lstStyle/>
              <a:p>
                <a:pPr algn="ctr">
                  <a:spcBef>
                    <a:spcPts val="392"/>
                  </a:spcBef>
                  <a:spcAft>
                    <a:spcPts val="392"/>
                  </a:spcAft>
                </a:pPr>
                <a:r>
                  <a:rPr lang="en-US" sz="1200" dirty="0"/>
                  <a:t> Touching a person's blood or other bodily fluid</a:t>
                </a:r>
              </a:p>
              <a:p>
                <a:pPr algn="ctr">
                  <a:spcBef>
                    <a:spcPts val="392"/>
                  </a:spcBef>
                  <a:spcAft>
                    <a:spcPts val="392"/>
                  </a:spcAft>
                </a:pPr>
                <a:r>
                  <a:rPr lang="en-US" sz="1200" dirty="0"/>
                  <a:t>Handling a person's soiled tissues</a:t>
                </a:r>
              </a:p>
              <a:p>
                <a:pPr algn="ctr">
                  <a:spcBef>
                    <a:spcPts val="392"/>
                  </a:spcBef>
                  <a:spcAft>
                    <a:spcPts val="392"/>
                  </a:spcAft>
                </a:pPr>
                <a:r>
                  <a:rPr lang="en-US" sz="1200" dirty="0"/>
                  <a:t>Opening the door for someone before giving medications </a:t>
                </a:r>
              </a:p>
            </p:txBody>
          </p:sp>
        </p:grpSp>
        <p:grpSp>
          <p:nvGrpSpPr>
            <p:cNvPr id="30" name="Group 29">
              <a:extLst>
                <a:ext uri="{FF2B5EF4-FFF2-40B4-BE49-F238E27FC236}">
                  <a16:creationId xmlns:a16="http://schemas.microsoft.com/office/drawing/2014/main" id="{9E31F78E-9879-4A10-A68F-A9CD6B23B58C}"/>
                </a:ext>
              </a:extLst>
            </p:cNvPr>
            <p:cNvGrpSpPr/>
            <p:nvPr/>
          </p:nvGrpSpPr>
          <p:grpSpPr>
            <a:xfrm>
              <a:off x="2885494" y="2857460"/>
              <a:ext cx="3190239" cy="2767839"/>
              <a:chOff x="1346246" y="2464327"/>
              <a:chExt cx="3190239" cy="2767839"/>
            </a:xfrm>
          </p:grpSpPr>
          <p:grpSp>
            <p:nvGrpSpPr>
              <p:cNvPr id="31" name="Group 30">
                <a:extLst>
                  <a:ext uri="{FF2B5EF4-FFF2-40B4-BE49-F238E27FC236}">
                    <a16:creationId xmlns:a16="http://schemas.microsoft.com/office/drawing/2014/main" id="{607186E0-3728-4F4C-BD11-F6B22DCEE75A}"/>
                  </a:ext>
                </a:extLst>
              </p:cNvPr>
              <p:cNvGrpSpPr/>
              <p:nvPr/>
            </p:nvGrpSpPr>
            <p:grpSpPr>
              <a:xfrm>
                <a:off x="1346246" y="2464327"/>
                <a:ext cx="3190239" cy="2767839"/>
                <a:chOff x="1417030" y="2528615"/>
                <a:chExt cx="2835220" cy="2767839"/>
              </a:xfrm>
            </p:grpSpPr>
            <p:sp>
              <p:nvSpPr>
                <p:cNvPr id="39" name="Rectangle: Rounded Corners 38">
                  <a:extLst>
                    <a:ext uri="{FF2B5EF4-FFF2-40B4-BE49-F238E27FC236}">
                      <a16:creationId xmlns:a16="http://schemas.microsoft.com/office/drawing/2014/main" id="{3217506C-547E-4217-8828-135150F0E363}"/>
                    </a:ext>
                  </a:extLst>
                </p:cNvPr>
                <p:cNvSpPr/>
                <p:nvPr/>
              </p:nvSpPr>
              <p:spPr>
                <a:xfrm>
                  <a:off x="1417030" y="2812080"/>
                  <a:ext cx="2835220" cy="2484374"/>
                </a:xfrm>
                <a:prstGeom prst="roundRect">
                  <a:avLst>
                    <a:gd name="adj" fmla="val 0"/>
                  </a:avLst>
                </a:prstGeom>
                <a:solidFill>
                  <a:srgbClr val="EBEFF1"/>
                </a:solidFill>
                <a:ln>
                  <a:noFill/>
                </a:ln>
              </p:spPr>
              <p:style>
                <a:lnRef idx="2">
                  <a:schemeClr val="accent1">
                    <a:shade val="50000"/>
                  </a:schemeClr>
                </a:lnRef>
                <a:fillRef idx="1">
                  <a:schemeClr val="accent1"/>
                </a:fillRef>
                <a:effectRef idx="0">
                  <a:schemeClr val="accent1"/>
                </a:effectRef>
                <a:fontRef idx="minor">
                  <a:schemeClr val="lt1"/>
                </a:fontRef>
              </p:style>
              <p:txBody>
                <a:bodyPr tIns="358133" rtlCol="0" anchor="ctr"/>
                <a:lstStyle/>
                <a:p>
                  <a:pPr algn="ctr"/>
                  <a:endParaRPr lang="en-US" sz="1200" i="1" dirty="0">
                    <a:solidFill>
                      <a:schemeClr val="bg1">
                        <a:lumMod val="65000"/>
                      </a:schemeClr>
                    </a:solidFill>
                  </a:endParaRPr>
                </a:p>
              </p:txBody>
            </p:sp>
            <p:sp>
              <p:nvSpPr>
                <p:cNvPr id="40" name="Rectangle: Top Corners Rounded 39">
                  <a:extLst>
                    <a:ext uri="{FF2B5EF4-FFF2-40B4-BE49-F238E27FC236}">
                      <a16:creationId xmlns:a16="http://schemas.microsoft.com/office/drawing/2014/main" id="{E67A3F71-157E-4F0E-B53A-D4784CE3B6B7}"/>
                    </a:ext>
                  </a:extLst>
                </p:cNvPr>
                <p:cNvSpPr/>
                <p:nvPr/>
              </p:nvSpPr>
              <p:spPr>
                <a:xfrm>
                  <a:off x="1417030" y="2528615"/>
                  <a:ext cx="2826496" cy="566928"/>
                </a:xfrm>
                <a:prstGeom prst="round2Same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What is Clean?</a:t>
                  </a:r>
                  <a:endParaRPr lang="en-IN" sz="1400" b="1" dirty="0">
                    <a:solidFill>
                      <a:schemeClr val="bg1"/>
                    </a:solidFill>
                  </a:endParaRPr>
                </a:p>
              </p:txBody>
            </p:sp>
          </p:grpSp>
          <p:sp>
            <p:nvSpPr>
              <p:cNvPr id="38" name="Rectangle 37">
                <a:extLst>
                  <a:ext uri="{FF2B5EF4-FFF2-40B4-BE49-F238E27FC236}">
                    <a16:creationId xmlns:a16="http://schemas.microsoft.com/office/drawing/2014/main" id="{5B84E669-4C8B-4177-B274-91AB47FA27E4}"/>
                  </a:ext>
                </a:extLst>
              </p:cNvPr>
              <p:cNvSpPr/>
              <p:nvPr/>
            </p:nvSpPr>
            <p:spPr>
              <a:xfrm>
                <a:off x="1487746" y="3463173"/>
                <a:ext cx="2637364" cy="1405513"/>
              </a:xfrm>
              <a:prstGeom prst="rect">
                <a:avLst/>
              </a:prstGeom>
            </p:spPr>
            <p:txBody>
              <a:bodyPr wrap="square">
                <a:spAutoFit/>
              </a:bodyPr>
              <a:lstStyle/>
              <a:p>
                <a:pPr algn="ctr">
                  <a:spcBef>
                    <a:spcPts val="392"/>
                  </a:spcBef>
                  <a:spcAft>
                    <a:spcPts val="392"/>
                  </a:spcAft>
                </a:pPr>
                <a:r>
                  <a:rPr lang="en-US" sz="1200" dirty="0">
                    <a:latin typeface="Arial" panose="020B0604020202020204" pitchFamily="34" charset="0"/>
                    <a:ea typeface="Arial" panose="020B0604020202020204" pitchFamily="34" charset="0"/>
                  </a:rPr>
                  <a:t>Washing your hands before administering medications</a:t>
                </a:r>
              </a:p>
              <a:p>
                <a:pPr algn="ctr">
                  <a:spcBef>
                    <a:spcPts val="392"/>
                  </a:spcBef>
                  <a:spcAft>
                    <a:spcPts val="392"/>
                  </a:spcAft>
                </a:pPr>
                <a:r>
                  <a:rPr lang="en-US" sz="1200" dirty="0"/>
                  <a:t>Wearing gloves before touching an open skin wound</a:t>
                </a:r>
              </a:p>
              <a:p>
                <a:pPr algn="ctr">
                  <a:spcBef>
                    <a:spcPts val="392"/>
                  </a:spcBef>
                  <a:spcAft>
                    <a:spcPts val="392"/>
                  </a:spcAft>
                </a:pPr>
                <a:r>
                  <a:rPr lang="en-US" sz="1200" dirty="0"/>
                  <a:t>Using sanitizer for cleaning hands in the absence of water and soap</a:t>
                </a:r>
              </a:p>
            </p:txBody>
          </p:sp>
        </p:grpSp>
      </p:grpSp>
    </p:spTree>
    <p:extLst>
      <p:ext uri="{BB962C8B-B14F-4D97-AF65-F5344CB8AC3E}">
        <p14:creationId xmlns:p14="http://schemas.microsoft.com/office/powerpoint/2010/main" val="14665914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B3604A0C-9EF1-4239-95E3-34A597E80C7E}"/>
              </a:ext>
            </a:extLst>
          </p:cNvPr>
          <p:cNvPicPr>
            <a:picLocks noChangeAspect="1"/>
          </p:cNvPicPr>
          <p:nvPr/>
        </p:nvPicPr>
        <p:blipFill rotWithShape="1">
          <a:blip r:embed="rId3"/>
          <a:srcRect l="-89" t="28885" r="89" b="1249"/>
          <a:stretch/>
        </p:blipFill>
        <p:spPr>
          <a:xfrm>
            <a:off x="121985" y="809968"/>
            <a:ext cx="11989626" cy="5583046"/>
          </a:xfrm>
          <a:prstGeom prst="rect">
            <a:avLst/>
          </a:prstGeom>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US"/>
              <a:t>Module Structure</a:t>
            </a:r>
          </a:p>
        </p:txBody>
      </p:sp>
      <p:sp>
        <p:nvSpPr>
          <p:cNvPr id="46" name="Rectangle 45">
            <a:extLst>
              <a:ext uri="{FF2B5EF4-FFF2-40B4-BE49-F238E27FC236}">
                <a16:creationId xmlns:a16="http://schemas.microsoft.com/office/drawing/2014/main" id="{AA0E67A7-02F5-4AA6-8C00-5AA4DC1B57CC}"/>
              </a:ext>
            </a:extLst>
          </p:cNvPr>
          <p:cNvSpPr/>
          <p:nvPr/>
        </p:nvSpPr>
        <p:spPr>
          <a:xfrm>
            <a:off x="91440" y="4756599"/>
            <a:ext cx="12006072" cy="1672498"/>
          </a:xfrm>
          <a:prstGeom prst="rect">
            <a:avLst/>
          </a:prstGeom>
          <a:solidFill>
            <a:srgbClr val="22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3C11210A-F483-43D4-B9FE-E7A4760C078E}"/>
              </a:ext>
            </a:extLst>
          </p:cNvPr>
          <p:cNvGrpSpPr>
            <a:grpSpLocks noChangeAspect="1"/>
          </p:cNvGrpSpPr>
          <p:nvPr/>
        </p:nvGrpSpPr>
        <p:grpSpPr>
          <a:xfrm>
            <a:off x="6914997" y="4441055"/>
            <a:ext cx="800592" cy="642347"/>
            <a:chOff x="7105255" y="4919167"/>
            <a:chExt cx="968716" cy="777240"/>
          </a:xfrm>
          <a:solidFill>
            <a:srgbClr val="5F9BBC"/>
          </a:solidFill>
        </p:grpSpPr>
        <p:sp>
          <p:nvSpPr>
            <p:cNvPr id="50" name="AutoShape 3">
              <a:extLst>
                <a:ext uri="{FF2B5EF4-FFF2-40B4-BE49-F238E27FC236}">
                  <a16:creationId xmlns:a16="http://schemas.microsoft.com/office/drawing/2014/main" id="{387D9D2A-C35C-4C11-AE5B-DB8D9BF9F949}"/>
                </a:ext>
              </a:extLst>
            </p:cNvPr>
            <p:cNvSpPr>
              <a:spLocks noChangeAspect="1" noChangeArrowheads="1" noTextEdit="1"/>
            </p:cNvSpPr>
            <p:nvPr/>
          </p:nvSpPr>
          <p:spPr bwMode="auto">
            <a:xfrm>
              <a:off x="7106388" y="4920300"/>
              <a:ext cx="967583" cy="774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5">
              <a:extLst>
                <a:ext uri="{FF2B5EF4-FFF2-40B4-BE49-F238E27FC236}">
                  <a16:creationId xmlns:a16="http://schemas.microsoft.com/office/drawing/2014/main" id="{88B32B6A-968D-41DD-84C9-644A20EB60D1}"/>
                </a:ext>
              </a:extLst>
            </p:cNvPr>
            <p:cNvSpPr>
              <a:spLocks/>
            </p:cNvSpPr>
            <p:nvPr/>
          </p:nvSpPr>
          <p:spPr bwMode="auto">
            <a:xfrm>
              <a:off x="7693850" y="5057393"/>
              <a:ext cx="378989" cy="639013"/>
            </a:xfrm>
            <a:custGeom>
              <a:avLst/>
              <a:gdLst>
                <a:gd name="T0" fmla="*/ 58 w 282"/>
                <a:gd name="T1" fmla="*/ 475 h 475"/>
                <a:gd name="T2" fmla="*/ 52 w 282"/>
                <a:gd name="T3" fmla="*/ 473 h 475"/>
                <a:gd name="T4" fmla="*/ 22 w 282"/>
                <a:gd name="T5" fmla="*/ 459 h 475"/>
                <a:gd name="T6" fmla="*/ 3 w 282"/>
                <a:gd name="T7" fmla="*/ 437 h 475"/>
                <a:gd name="T8" fmla="*/ 2 w 282"/>
                <a:gd name="T9" fmla="*/ 423 h 475"/>
                <a:gd name="T10" fmla="*/ 9 w 282"/>
                <a:gd name="T11" fmla="*/ 412 h 475"/>
                <a:gd name="T12" fmla="*/ 23 w 282"/>
                <a:gd name="T13" fmla="*/ 388 h 475"/>
                <a:gd name="T14" fmla="*/ 28 w 282"/>
                <a:gd name="T15" fmla="*/ 369 h 475"/>
                <a:gd name="T16" fmla="*/ 32 w 282"/>
                <a:gd name="T17" fmla="*/ 339 h 475"/>
                <a:gd name="T18" fmla="*/ 52 w 282"/>
                <a:gd name="T19" fmla="*/ 306 h 475"/>
                <a:gd name="T20" fmla="*/ 71 w 282"/>
                <a:gd name="T21" fmla="*/ 296 h 475"/>
                <a:gd name="T22" fmla="*/ 104 w 282"/>
                <a:gd name="T23" fmla="*/ 281 h 475"/>
                <a:gd name="T24" fmla="*/ 134 w 282"/>
                <a:gd name="T25" fmla="*/ 261 h 475"/>
                <a:gd name="T26" fmla="*/ 146 w 282"/>
                <a:gd name="T27" fmla="*/ 250 h 475"/>
                <a:gd name="T28" fmla="*/ 172 w 282"/>
                <a:gd name="T29" fmla="*/ 220 h 475"/>
                <a:gd name="T30" fmla="*/ 196 w 282"/>
                <a:gd name="T31" fmla="*/ 192 h 475"/>
                <a:gd name="T32" fmla="*/ 219 w 282"/>
                <a:gd name="T33" fmla="*/ 178 h 475"/>
                <a:gd name="T34" fmla="*/ 228 w 282"/>
                <a:gd name="T35" fmla="*/ 178 h 475"/>
                <a:gd name="T36" fmla="*/ 239 w 282"/>
                <a:gd name="T37" fmla="*/ 190 h 475"/>
                <a:gd name="T38" fmla="*/ 235 w 282"/>
                <a:gd name="T39" fmla="*/ 210 h 475"/>
                <a:gd name="T40" fmla="*/ 217 w 282"/>
                <a:gd name="T41" fmla="*/ 241 h 475"/>
                <a:gd name="T42" fmla="*/ 199 w 282"/>
                <a:gd name="T43" fmla="*/ 260 h 475"/>
                <a:gd name="T44" fmla="*/ 194 w 282"/>
                <a:gd name="T45" fmla="*/ 267 h 475"/>
                <a:gd name="T46" fmla="*/ 202 w 282"/>
                <a:gd name="T47" fmla="*/ 262 h 475"/>
                <a:gd name="T48" fmla="*/ 224 w 282"/>
                <a:gd name="T49" fmla="*/ 241 h 475"/>
                <a:gd name="T50" fmla="*/ 241 w 282"/>
                <a:gd name="T51" fmla="*/ 215 h 475"/>
                <a:gd name="T52" fmla="*/ 247 w 282"/>
                <a:gd name="T53" fmla="*/ 189 h 475"/>
                <a:gd name="T54" fmla="*/ 243 w 282"/>
                <a:gd name="T55" fmla="*/ 176 h 475"/>
                <a:gd name="T56" fmla="*/ 237 w 282"/>
                <a:gd name="T57" fmla="*/ 161 h 475"/>
                <a:gd name="T58" fmla="*/ 237 w 282"/>
                <a:gd name="T59" fmla="*/ 155 h 475"/>
                <a:gd name="T60" fmla="*/ 239 w 282"/>
                <a:gd name="T61" fmla="*/ 110 h 475"/>
                <a:gd name="T62" fmla="*/ 238 w 282"/>
                <a:gd name="T63" fmla="*/ 90 h 475"/>
                <a:gd name="T64" fmla="*/ 238 w 282"/>
                <a:gd name="T65" fmla="*/ 66 h 475"/>
                <a:gd name="T66" fmla="*/ 240 w 282"/>
                <a:gd name="T67" fmla="*/ 40 h 475"/>
                <a:gd name="T68" fmla="*/ 243 w 282"/>
                <a:gd name="T69" fmla="*/ 19 h 475"/>
                <a:gd name="T70" fmla="*/ 255 w 282"/>
                <a:gd name="T71" fmla="*/ 4 h 475"/>
                <a:gd name="T72" fmla="*/ 273 w 282"/>
                <a:gd name="T73" fmla="*/ 12 h 475"/>
                <a:gd name="T74" fmla="*/ 276 w 282"/>
                <a:gd name="T75" fmla="*/ 24 h 475"/>
                <a:gd name="T76" fmla="*/ 279 w 282"/>
                <a:gd name="T77" fmla="*/ 52 h 475"/>
                <a:gd name="T78" fmla="*/ 279 w 282"/>
                <a:gd name="T79" fmla="*/ 63 h 475"/>
                <a:gd name="T80" fmla="*/ 281 w 282"/>
                <a:gd name="T81" fmla="*/ 91 h 475"/>
                <a:gd name="T82" fmla="*/ 281 w 282"/>
                <a:gd name="T83" fmla="*/ 119 h 475"/>
                <a:gd name="T84" fmla="*/ 282 w 282"/>
                <a:gd name="T85" fmla="*/ 122 h 475"/>
                <a:gd name="T86" fmla="*/ 282 w 282"/>
                <a:gd name="T87" fmla="*/ 163 h 475"/>
                <a:gd name="T88" fmla="*/ 281 w 282"/>
                <a:gd name="T89" fmla="*/ 165 h 475"/>
                <a:gd name="T90" fmla="*/ 279 w 282"/>
                <a:gd name="T91" fmla="*/ 186 h 475"/>
                <a:gd name="T92" fmla="*/ 271 w 282"/>
                <a:gd name="T93" fmla="*/ 227 h 475"/>
                <a:gd name="T94" fmla="*/ 261 w 282"/>
                <a:gd name="T95" fmla="*/ 267 h 475"/>
                <a:gd name="T96" fmla="*/ 248 w 282"/>
                <a:gd name="T97" fmla="*/ 300 h 475"/>
                <a:gd name="T98" fmla="*/ 217 w 282"/>
                <a:gd name="T99" fmla="*/ 334 h 475"/>
                <a:gd name="T100" fmla="*/ 180 w 282"/>
                <a:gd name="T101" fmla="*/ 359 h 475"/>
                <a:gd name="T102" fmla="*/ 144 w 282"/>
                <a:gd name="T103" fmla="*/ 387 h 475"/>
                <a:gd name="T104" fmla="*/ 116 w 282"/>
                <a:gd name="T105" fmla="*/ 430 h 475"/>
                <a:gd name="T106" fmla="*/ 105 w 282"/>
                <a:gd name="T107" fmla="*/ 459 h 475"/>
                <a:gd name="T108" fmla="*/ 86 w 282"/>
                <a:gd name="T109" fmla="*/ 473 h 475"/>
                <a:gd name="T110" fmla="*/ 79 w 282"/>
                <a:gd name="T111" fmla="*/ 475 h 475"/>
                <a:gd name="T112" fmla="*/ 58 w 282"/>
                <a:gd name="T11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475">
                  <a:moveTo>
                    <a:pt x="58" y="475"/>
                  </a:moveTo>
                  <a:cubicBezTo>
                    <a:pt x="56" y="473"/>
                    <a:pt x="54" y="474"/>
                    <a:pt x="52" y="473"/>
                  </a:cubicBezTo>
                  <a:cubicBezTo>
                    <a:pt x="41" y="471"/>
                    <a:pt x="31" y="466"/>
                    <a:pt x="22" y="459"/>
                  </a:cubicBezTo>
                  <a:cubicBezTo>
                    <a:pt x="14" y="453"/>
                    <a:pt x="8" y="445"/>
                    <a:pt x="3" y="437"/>
                  </a:cubicBezTo>
                  <a:cubicBezTo>
                    <a:pt x="0" y="432"/>
                    <a:pt x="0" y="428"/>
                    <a:pt x="2" y="423"/>
                  </a:cubicBezTo>
                  <a:cubicBezTo>
                    <a:pt x="4" y="419"/>
                    <a:pt x="7" y="416"/>
                    <a:pt x="9" y="412"/>
                  </a:cubicBezTo>
                  <a:cubicBezTo>
                    <a:pt x="14" y="404"/>
                    <a:pt x="19" y="396"/>
                    <a:pt x="23" y="388"/>
                  </a:cubicBezTo>
                  <a:cubicBezTo>
                    <a:pt x="25" y="382"/>
                    <a:pt x="27" y="376"/>
                    <a:pt x="28" y="369"/>
                  </a:cubicBezTo>
                  <a:cubicBezTo>
                    <a:pt x="29" y="359"/>
                    <a:pt x="30" y="349"/>
                    <a:pt x="32" y="339"/>
                  </a:cubicBezTo>
                  <a:cubicBezTo>
                    <a:pt x="35" y="326"/>
                    <a:pt x="41" y="315"/>
                    <a:pt x="52" y="306"/>
                  </a:cubicBezTo>
                  <a:cubicBezTo>
                    <a:pt x="57" y="302"/>
                    <a:pt x="64" y="299"/>
                    <a:pt x="71" y="296"/>
                  </a:cubicBezTo>
                  <a:cubicBezTo>
                    <a:pt x="82" y="292"/>
                    <a:pt x="93" y="287"/>
                    <a:pt x="104" y="281"/>
                  </a:cubicBezTo>
                  <a:cubicBezTo>
                    <a:pt x="115" y="276"/>
                    <a:pt x="125" y="269"/>
                    <a:pt x="134" y="261"/>
                  </a:cubicBezTo>
                  <a:cubicBezTo>
                    <a:pt x="139" y="257"/>
                    <a:pt x="143" y="254"/>
                    <a:pt x="146" y="250"/>
                  </a:cubicBezTo>
                  <a:cubicBezTo>
                    <a:pt x="156" y="241"/>
                    <a:pt x="164" y="231"/>
                    <a:pt x="172" y="220"/>
                  </a:cubicBezTo>
                  <a:cubicBezTo>
                    <a:pt x="180" y="211"/>
                    <a:pt x="187" y="201"/>
                    <a:pt x="196" y="192"/>
                  </a:cubicBezTo>
                  <a:cubicBezTo>
                    <a:pt x="203" y="186"/>
                    <a:pt x="210" y="181"/>
                    <a:pt x="219" y="178"/>
                  </a:cubicBezTo>
                  <a:cubicBezTo>
                    <a:pt x="222" y="177"/>
                    <a:pt x="225" y="177"/>
                    <a:pt x="228" y="178"/>
                  </a:cubicBezTo>
                  <a:cubicBezTo>
                    <a:pt x="234" y="179"/>
                    <a:pt x="238" y="184"/>
                    <a:pt x="239" y="190"/>
                  </a:cubicBezTo>
                  <a:cubicBezTo>
                    <a:pt x="239" y="197"/>
                    <a:pt x="238" y="204"/>
                    <a:pt x="235" y="210"/>
                  </a:cubicBezTo>
                  <a:cubicBezTo>
                    <a:pt x="231" y="222"/>
                    <a:pt x="224" y="232"/>
                    <a:pt x="217" y="241"/>
                  </a:cubicBezTo>
                  <a:cubicBezTo>
                    <a:pt x="211" y="248"/>
                    <a:pt x="205" y="254"/>
                    <a:pt x="199" y="260"/>
                  </a:cubicBezTo>
                  <a:cubicBezTo>
                    <a:pt x="197" y="262"/>
                    <a:pt x="195" y="264"/>
                    <a:pt x="194" y="267"/>
                  </a:cubicBezTo>
                  <a:cubicBezTo>
                    <a:pt x="197" y="266"/>
                    <a:pt x="199" y="264"/>
                    <a:pt x="202" y="262"/>
                  </a:cubicBezTo>
                  <a:cubicBezTo>
                    <a:pt x="210" y="256"/>
                    <a:pt x="217" y="249"/>
                    <a:pt x="224" y="241"/>
                  </a:cubicBezTo>
                  <a:cubicBezTo>
                    <a:pt x="231" y="233"/>
                    <a:pt x="237" y="224"/>
                    <a:pt x="241" y="215"/>
                  </a:cubicBezTo>
                  <a:cubicBezTo>
                    <a:pt x="245" y="207"/>
                    <a:pt x="248" y="198"/>
                    <a:pt x="247" y="189"/>
                  </a:cubicBezTo>
                  <a:cubicBezTo>
                    <a:pt x="247" y="184"/>
                    <a:pt x="246" y="180"/>
                    <a:pt x="243" y="176"/>
                  </a:cubicBezTo>
                  <a:cubicBezTo>
                    <a:pt x="240" y="172"/>
                    <a:pt x="238" y="167"/>
                    <a:pt x="237" y="161"/>
                  </a:cubicBezTo>
                  <a:cubicBezTo>
                    <a:pt x="237" y="159"/>
                    <a:pt x="237" y="157"/>
                    <a:pt x="237" y="155"/>
                  </a:cubicBezTo>
                  <a:cubicBezTo>
                    <a:pt x="240" y="140"/>
                    <a:pt x="240" y="125"/>
                    <a:pt x="239" y="110"/>
                  </a:cubicBezTo>
                  <a:cubicBezTo>
                    <a:pt x="239" y="103"/>
                    <a:pt x="239" y="97"/>
                    <a:pt x="238" y="90"/>
                  </a:cubicBezTo>
                  <a:cubicBezTo>
                    <a:pt x="238" y="82"/>
                    <a:pt x="238" y="74"/>
                    <a:pt x="238" y="66"/>
                  </a:cubicBezTo>
                  <a:cubicBezTo>
                    <a:pt x="238" y="57"/>
                    <a:pt x="239" y="49"/>
                    <a:pt x="240" y="40"/>
                  </a:cubicBezTo>
                  <a:cubicBezTo>
                    <a:pt x="241" y="33"/>
                    <a:pt x="241" y="26"/>
                    <a:pt x="243" y="19"/>
                  </a:cubicBezTo>
                  <a:cubicBezTo>
                    <a:pt x="245" y="13"/>
                    <a:pt x="249" y="8"/>
                    <a:pt x="255" y="4"/>
                  </a:cubicBezTo>
                  <a:cubicBezTo>
                    <a:pt x="263" y="0"/>
                    <a:pt x="270" y="4"/>
                    <a:pt x="273" y="12"/>
                  </a:cubicBezTo>
                  <a:cubicBezTo>
                    <a:pt x="275" y="16"/>
                    <a:pt x="275" y="20"/>
                    <a:pt x="276" y="24"/>
                  </a:cubicBezTo>
                  <a:cubicBezTo>
                    <a:pt x="277" y="33"/>
                    <a:pt x="278" y="42"/>
                    <a:pt x="279" y="52"/>
                  </a:cubicBezTo>
                  <a:cubicBezTo>
                    <a:pt x="279" y="55"/>
                    <a:pt x="279" y="59"/>
                    <a:pt x="279" y="63"/>
                  </a:cubicBezTo>
                  <a:cubicBezTo>
                    <a:pt x="280" y="72"/>
                    <a:pt x="280" y="81"/>
                    <a:pt x="281" y="91"/>
                  </a:cubicBezTo>
                  <a:cubicBezTo>
                    <a:pt x="281" y="100"/>
                    <a:pt x="281" y="110"/>
                    <a:pt x="281" y="119"/>
                  </a:cubicBezTo>
                  <a:cubicBezTo>
                    <a:pt x="281" y="120"/>
                    <a:pt x="281" y="121"/>
                    <a:pt x="282" y="122"/>
                  </a:cubicBezTo>
                  <a:cubicBezTo>
                    <a:pt x="282" y="136"/>
                    <a:pt x="282" y="149"/>
                    <a:pt x="282" y="163"/>
                  </a:cubicBezTo>
                  <a:cubicBezTo>
                    <a:pt x="281" y="164"/>
                    <a:pt x="281" y="164"/>
                    <a:pt x="281" y="165"/>
                  </a:cubicBezTo>
                  <a:cubicBezTo>
                    <a:pt x="281" y="172"/>
                    <a:pt x="280" y="179"/>
                    <a:pt x="279" y="186"/>
                  </a:cubicBezTo>
                  <a:cubicBezTo>
                    <a:pt x="277" y="200"/>
                    <a:pt x="274" y="214"/>
                    <a:pt x="271" y="227"/>
                  </a:cubicBezTo>
                  <a:cubicBezTo>
                    <a:pt x="268" y="241"/>
                    <a:pt x="265" y="254"/>
                    <a:pt x="261" y="267"/>
                  </a:cubicBezTo>
                  <a:cubicBezTo>
                    <a:pt x="257" y="278"/>
                    <a:pt x="254" y="289"/>
                    <a:pt x="248" y="300"/>
                  </a:cubicBezTo>
                  <a:cubicBezTo>
                    <a:pt x="239" y="313"/>
                    <a:pt x="229" y="324"/>
                    <a:pt x="217" y="334"/>
                  </a:cubicBezTo>
                  <a:cubicBezTo>
                    <a:pt x="205" y="343"/>
                    <a:pt x="192" y="351"/>
                    <a:pt x="180" y="359"/>
                  </a:cubicBezTo>
                  <a:cubicBezTo>
                    <a:pt x="167" y="367"/>
                    <a:pt x="155" y="376"/>
                    <a:pt x="144" y="387"/>
                  </a:cubicBezTo>
                  <a:cubicBezTo>
                    <a:pt x="132" y="399"/>
                    <a:pt x="123" y="414"/>
                    <a:pt x="116" y="430"/>
                  </a:cubicBezTo>
                  <a:cubicBezTo>
                    <a:pt x="112" y="439"/>
                    <a:pt x="109" y="449"/>
                    <a:pt x="105" y="459"/>
                  </a:cubicBezTo>
                  <a:cubicBezTo>
                    <a:pt x="101" y="467"/>
                    <a:pt x="96" y="472"/>
                    <a:pt x="86" y="473"/>
                  </a:cubicBezTo>
                  <a:cubicBezTo>
                    <a:pt x="84" y="473"/>
                    <a:pt x="81" y="473"/>
                    <a:pt x="79" y="475"/>
                  </a:cubicBezTo>
                  <a:cubicBezTo>
                    <a:pt x="72" y="475"/>
                    <a:pt x="65" y="475"/>
                    <a:pt x="58" y="4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5" name="Freeform 6">
              <a:extLst>
                <a:ext uri="{FF2B5EF4-FFF2-40B4-BE49-F238E27FC236}">
                  <a16:creationId xmlns:a16="http://schemas.microsoft.com/office/drawing/2014/main" id="{45082C98-0DAF-4524-AE7D-01F3EF1B3AA0}"/>
                </a:ext>
              </a:extLst>
            </p:cNvPr>
            <p:cNvSpPr>
              <a:spLocks/>
            </p:cNvSpPr>
            <p:nvPr/>
          </p:nvSpPr>
          <p:spPr bwMode="auto">
            <a:xfrm>
              <a:off x="7105255" y="5060226"/>
              <a:ext cx="380122" cy="636181"/>
            </a:xfrm>
            <a:custGeom>
              <a:avLst/>
              <a:gdLst>
                <a:gd name="T0" fmla="*/ 204 w 283"/>
                <a:gd name="T1" fmla="*/ 473 h 473"/>
                <a:gd name="T2" fmla="*/ 196 w 283"/>
                <a:gd name="T3" fmla="*/ 471 h 473"/>
                <a:gd name="T4" fmla="*/ 177 w 283"/>
                <a:gd name="T5" fmla="*/ 456 h 473"/>
                <a:gd name="T6" fmla="*/ 166 w 283"/>
                <a:gd name="T7" fmla="*/ 428 h 473"/>
                <a:gd name="T8" fmla="*/ 138 w 283"/>
                <a:gd name="T9" fmla="*/ 385 h 473"/>
                <a:gd name="T10" fmla="*/ 103 w 283"/>
                <a:gd name="T11" fmla="*/ 357 h 473"/>
                <a:gd name="T12" fmla="*/ 66 w 283"/>
                <a:gd name="T13" fmla="*/ 332 h 473"/>
                <a:gd name="T14" fmla="*/ 35 w 283"/>
                <a:gd name="T15" fmla="*/ 297 h 473"/>
                <a:gd name="T16" fmla="*/ 22 w 283"/>
                <a:gd name="T17" fmla="*/ 265 h 473"/>
                <a:gd name="T18" fmla="*/ 11 w 283"/>
                <a:gd name="T19" fmla="*/ 225 h 473"/>
                <a:gd name="T20" fmla="*/ 3 w 283"/>
                <a:gd name="T21" fmla="*/ 184 h 473"/>
                <a:gd name="T22" fmla="*/ 1 w 283"/>
                <a:gd name="T23" fmla="*/ 123 h 473"/>
                <a:gd name="T24" fmla="*/ 1 w 283"/>
                <a:gd name="T25" fmla="*/ 95 h 473"/>
                <a:gd name="T26" fmla="*/ 2 w 283"/>
                <a:gd name="T27" fmla="*/ 74 h 473"/>
                <a:gd name="T28" fmla="*/ 4 w 283"/>
                <a:gd name="T29" fmla="*/ 42 h 473"/>
                <a:gd name="T30" fmla="*/ 7 w 283"/>
                <a:gd name="T31" fmla="*/ 16 h 473"/>
                <a:gd name="T32" fmla="*/ 11 w 283"/>
                <a:gd name="T33" fmla="*/ 6 h 473"/>
                <a:gd name="T34" fmla="*/ 24 w 283"/>
                <a:gd name="T35" fmla="*/ 1 h 473"/>
                <a:gd name="T36" fmla="*/ 35 w 283"/>
                <a:gd name="T37" fmla="*/ 10 h 473"/>
                <a:gd name="T38" fmla="*/ 40 w 283"/>
                <a:gd name="T39" fmla="*/ 23 h 473"/>
                <a:gd name="T40" fmla="*/ 44 w 283"/>
                <a:gd name="T41" fmla="*/ 57 h 473"/>
                <a:gd name="T42" fmla="*/ 44 w 283"/>
                <a:gd name="T43" fmla="*/ 79 h 473"/>
                <a:gd name="T44" fmla="*/ 43 w 283"/>
                <a:gd name="T45" fmla="*/ 107 h 473"/>
                <a:gd name="T46" fmla="*/ 43 w 283"/>
                <a:gd name="T47" fmla="*/ 137 h 473"/>
                <a:gd name="T48" fmla="*/ 45 w 283"/>
                <a:gd name="T49" fmla="*/ 154 h 473"/>
                <a:gd name="T50" fmla="*/ 40 w 283"/>
                <a:gd name="T51" fmla="*/ 172 h 473"/>
                <a:gd name="T52" fmla="*/ 37 w 283"/>
                <a:gd name="T53" fmla="*/ 201 h 473"/>
                <a:gd name="T54" fmla="*/ 54 w 283"/>
                <a:gd name="T55" fmla="*/ 233 h 473"/>
                <a:gd name="T56" fmla="*/ 72 w 283"/>
                <a:gd name="T57" fmla="*/ 253 h 473"/>
                <a:gd name="T58" fmla="*/ 88 w 283"/>
                <a:gd name="T59" fmla="*/ 264 h 473"/>
                <a:gd name="T60" fmla="*/ 84 w 283"/>
                <a:gd name="T61" fmla="*/ 259 h 473"/>
                <a:gd name="T62" fmla="*/ 65 w 283"/>
                <a:gd name="T63" fmla="*/ 239 h 473"/>
                <a:gd name="T64" fmla="*/ 45 w 283"/>
                <a:gd name="T65" fmla="*/ 204 h 473"/>
                <a:gd name="T66" fmla="*/ 44 w 283"/>
                <a:gd name="T67" fmla="*/ 188 h 473"/>
                <a:gd name="T68" fmla="*/ 57 w 283"/>
                <a:gd name="T69" fmla="*/ 176 h 473"/>
                <a:gd name="T70" fmla="*/ 68 w 283"/>
                <a:gd name="T71" fmla="*/ 178 h 473"/>
                <a:gd name="T72" fmla="*/ 86 w 283"/>
                <a:gd name="T73" fmla="*/ 190 h 473"/>
                <a:gd name="T74" fmla="*/ 107 w 283"/>
                <a:gd name="T75" fmla="*/ 214 h 473"/>
                <a:gd name="T76" fmla="*/ 127 w 283"/>
                <a:gd name="T77" fmla="*/ 239 h 473"/>
                <a:gd name="T78" fmla="*/ 166 w 283"/>
                <a:gd name="T79" fmla="*/ 273 h 473"/>
                <a:gd name="T80" fmla="*/ 199 w 283"/>
                <a:gd name="T81" fmla="*/ 289 h 473"/>
                <a:gd name="T82" fmla="*/ 218 w 283"/>
                <a:gd name="T83" fmla="*/ 297 h 473"/>
                <a:gd name="T84" fmla="*/ 248 w 283"/>
                <a:gd name="T85" fmla="*/ 331 h 473"/>
                <a:gd name="T86" fmla="*/ 253 w 283"/>
                <a:gd name="T87" fmla="*/ 357 h 473"/>
                <a:gd name="T88" fmla="*/ 256 w 283"/>
                <a:gd name="T89" fmla="*/ 374 h 473"/>
                <a:gd name="T90" fmla="*/ 267 w 283"/>
                <a:gd name="T91" fmla="*/ 401 h 473"/>
                <a:gd name="T92" fmla="*/ 277 w 283"/>
                <a:gd name="T93" fmla="*/ 416 h 473"/>
                <a:gd name="T94" fmla="*/ 280 w 283"/>
                <a:gd name="T95" fmla="*/ 421 h 473"/>
                <a:gd name="T96" fmla="*/ 280 w 283"/>
                <a:gd name="T97" fmla="*/ 435 h 473"/>
                <a:gd name="T98" fmla="*/ 249 w 283"/>
                <a:gd name="T99" fmla="*/ 465 h 473"/>
                <a:gd name="T100" fmla="*/ 227 w 283"/>
                <a:gd name="T101" fmla="*/ 472 h 473"/>
                <a:gd name="T102" fmla="*/ 224 w 283"/>
                <a:gd name="T103" fmla="*/ 473 h 473"/>
                <a:gd name="T104" fmla="*/ 204 w 283"/>
                <a:gd name="T10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 h="473">
                  <a:moveTo>
                    <a:pt x="204" y="473"/>
                  </a:moveTo>
                  <a:cubicBezTo>
                    <a:pt x="201" y="471"/>
                    <a:pt x="199" y="471"/>
                    <a:pt x="196" y="471"/>
                  </a:cubicBezTo>
                  <a:cubicBezTo>
                    <a:pt x="186" y="470"/>
                    <a:pt x="181" y="465"/>
                    <a:pt x="177" y="456"/>
                  </a:cubicBezTo>
                  <a:cubicBezTo>
                    <a:pt x="173" y="447"/>
                    <a:pt x="170" y="437"/>
                    <a:pt x="166" y="428"/>
                  </a:cubicBezTo>
                  <a:cubicBezTo>
                    <a:pt x="159" y="412"/>
                    <a:pt x="150" y="397"/>
                    <a:pt x="138" y="385"/>
                  </a:cubicBezTo>
                  <a:cubicBezTo>
                    <a:pt x="127" y="374"/>
                    <a:pt x="115" y="365"/>
                    <a:pt x="103" y="357"/>
                  </a:cubicBezTo>
                  <a:cubicBezTo>
                    <a:pt x="90" y="349"/>
                    <a:pt x="77" y="341"/>
                    <a:pt x="66" y="332"/>
                  </a:cubicBezTo>
                  <a:cubicBezTo>
                    <a:pt x="53" y="322"/>
                    <a:pt x="43" y="311"/>
                    <a:pt x="35" y="297"/>
                  </a:cubicBezTo>
                  <a:cubicBezTo>
                    <a:pt x="29" y="287"/>
                    <a:pt x="25" y="276"/>
                    <a:pt x="22" y="265"/>
                  </a:cubicBezTo>
                  <a:cubicBezTo>
                    <a:pt x="17" y="252"/>
                    <a:pt x="14" y="239"/>
                    <a:pt x="11" y="225"/>
                  </a:cubicBezTo>
                  <a:cubicBezTo>
                    <a:pt x="8" y="212"/>
                    <a:pt x="6" y="198"/>
                    <a:pt x="3" y="184"/>
                  </a:cubicBezTo>
                  <a:cubicBezTo>
                    <a:pt x="0" y="164"/>
                    <a:pt x="0" y="143"/>
                    <a:pt x="1" y="123"/>
                  </a:cubicBezTo>
                  <a:cubicBezTo>
                    <a:pt x="1" y="114"/>
                    <a:pt x="1" y="105"/>
                    <a:pt x="1" y="95"/>
                  </a:cubicBezTo>
                  <a:cubicBezTo>
                    <a:pt x="2" y="88"/>
                    <a:pt x="2" y="81"/>
                    <a:pt x="2" y="74"/>
                  </a:cubicBezTo>
                  <a:cubicBezTo>
                    <a:pt x="3" y="63"/>
                    <a:pt x="3" y="52"/>
                    <a:pt x="4" y="42"/>
                  </a:cubicBezTo>
                  <a:cubicBezTo>
                    <a:pt x="5" y="33"/>
                    <a:pt x="6" y="25"/>
                    <a:pt x="7" y="16"/>
                  </a:cubicBezTo>
                  <a:cubicBezTo>
                    <a:pt x="8" y="12"/>
                    <a:pt x="9" y="9"/>
                    <a:pt x="11" y="6"/>
                  </a:cubicBezTo>
                  <a:cubicBezTo>
                    <a:pt x="14" y="2"/>
                    <a:pt x="19" y="0"/>
                    <a:pt x="24" y="1"/>
                  </a:cubicBezTo>
                  <a:cubicBezTo>
                    <a:pt x="29" y="2"/>
                    <a:pt x="32" y="6"/>
                    <a:pt x="35" y="10"/>
                  </a:cubicBezTo>
                  <a:cubicBezTo>
                    <a:pt x="38" y="14"/>
                    <a:pt x="40" y="18"/>
                    <a:pt x="40" y="23"/>
                  </a:cubicBezTo>
                  <a:cubicBezTo>
                    <a:pt x="42" y="34"/>
                    <a:pt x="43" y="45"/>
                    <a:pt x="44" y="57"/>
                  </a:cubicBezTo>
                  <a:cubicBezTo>
                    <a:pt x="44" y="64"/>
                    <a:pt x="45" y="72"/>
                    <a:pt x="44" y="79"/>
                  </a:cubicBezTo>
                  <a:cubicBezTo>
                    <a:pt x="44" y="89"/>
                    <a:pt x="44" y="98"/>
                    <a:pt x="43" y="107"/>
                  </a:cubicBezTo>
                  <a:cubicBezTo>
                    <a:pt x="43" y="117"/>
                    <a:pt x="43" y="127"/>
                    <a:pt x="43" y="137"/>
                  </a:cubicBezTo>
                  <a:cubicBezTo>
                    <a:pt x="44" y="143"/>
                    <a:pt x="45" y="148"/>
                    <a:pt x="45" y="154"/>
                  </a:cubicBezTo>
                  <a:cubicBezTo>
                    <a:pt x="46" y="160"/>
                    <a:pt x="44" y="167"/>
                    <a:pt x="40" y="172"/>
                  </a:cubicBezTo>
                  <a:cubicBezTo>
                    <a:pt x="34" y="181"/>
                    <a:pt x="34" y="191"/>
                    <a:pt x="37" y="201"/>
                  </a:cubicBezTo>
                  <a:cubicBezTo>
                    <a:pt x="40" y="213"/>
                    <a:pt x="47" y="224"/>
                    <a:pt x="54" y="233"/>
                  </a:cubicBezTo>
                  <a:cubicBezTo>
                    <a:pt x="59" y="240"/>
                    <a:pt x="65" y="247"/>
                    <a:pt x="72" y="253"/>
                  </a:cubicBezTo>
                  <a:cubicBezTo>
                    <a:pt x="77" y="257"/>
                    <a:pt x="82" y="261"/>
                    <a:pt x="88" y="264"/>
                  </a:cubicBezTo>
                  <a:cubicBezTo>
                    <a:pt x="87" y="262"/>
                    <a:pt x="86" y="260"/>
                    <a:pt x="84" y="259"/>
                  </a:cubicBezTo>
                  <a:cubicBezTo>
                    <a:pt x="77" y="252"/>
                    <a:pt x="71" y="246"/>
                    <a:pt x="65" y="239"/>
                  </a:cubicBezTo>
                  <a:cubicBezTo>
                    <a:pt x="57" y="228"/>
                    <a:pt x="50" y="217"/>
                    <a:pt x="45" y="204"/>
                  </a:cubicBezTo>
                  <a:cubicBezTo>
                    <a:pt x="44" y="199"/>
                    <a:pt x="43" y="193"/>
                    <a:pt x="44" y="188"/>
                  </a:cubicBezTo>
                  <a:cubicBezTo>
                    <a:pt x="44" y="180"/>
                    <a:pt x="49" y="176"/>
                    <a:pt x="57" y="176"/>
                  </a:cubicBezTo>
                  <a:cubicBezTo>
                    <a:pt x="61" y="175"/>
                    <a:pt x="65" y="176"/>
                    <a:pt x="68" y="178"/>
                  </a:cubicBezTo>
                  <a:cubicBezTo>
                    <a:pt x="75" y="181"/>
                    <a:pt x="81" y="185"/>
                    <a:pt x="86" y="190"/>
                  </a:cubicBezTo>
                  <a:cubicBezTo>
                    <a:pt x="94" y="197"/>
                    <a:pt x="100" y="206"/>
                    <a:pt x="107" y="214"/>
                  </a:cubicBezTo>
                  <a:cubicBezTo>
                    <a:pt x="113" y="222"/>
                    <a:pt x="120" y="231"/>
                    <a:pt x="127" y="239"/>
                  </a:cubicBezTo>
                  <a:cubicBezTo>
                    <a:pt x="139" y="252"/>
                    <a:pt x="152" y="263"/>
                    <a:pt x="166" y="273"/>
                  </a:cubicBezTo>
                  <a:cubicBezTo>
                    <a:pt x="176" y="279"/>
                    <a:pt x="187" y="284"/>
                    <a:pt x="199" y="289"/>
                  </a:cubicBezTo>
                  <a:cubicBezTo>
                    <a:pt x="205" y="291"/>
                    <a:pt x="212" y="294"/>
                    <a:pt x="218" y="297"/>
                  </a:cubicBezTo>
                  <a:cubicBezTo>
                    <a:pt x="233" y="304"/>
                    <a:pt x="243" y="315"/>
                    <a:pt x="248" y="331"/>
                  </a:cubicBezTo>
                  <a:cubicBezTo>
                    <a:pt x="251" y="340"/>
                    <a:pt x="252" y="348"/>
                    <a:pt x="253" y="357"/>
                  </a:cubicBezTo>
                  <a:cubicBezTo>
                    <a:pt x="254" y="362"/>
                    <a:pt x="255" y="368"/>
                    <a:pt x="256" y="374"/>
                  </a:cubicBezTo>
                  <a:cubicBezTo>
                    <a:pt x="258" y="384"/>
                    <a:pt x="262" y="393"/>
                    <a:pt x="267" y="401"/>
                  </a:cubicBezTo>
                  <a:cubicBezTo>
                    <a:pt x="271" y="406"/>
                    <a:pt x="274" y="411"/>
                    <a:pt x="277" y="416"/>
                  </a:cubicBezTo>
                  <a:cubicBezTo>
                    <a:pt x="278" y="418"/>
                    <a:pt x="279" y="420"/>
                    <a:pt x="280" y="421"/>
                  </a:cubicBezTo>
                  <a:cubicBezTo>
                    <a:pt x="283" y="426"/>
                    <a:pt x="282" y="430"/>
                    <a:pt x="280" y="435"/>
                  </a:cubicBezTo>
                  <a:cubicBezTo>
                    <a:pt x="272" y="447"/>
                    <a:pt x="262" y="458"/>
                    <a:pt x="249" y="465"/>
                  </a:cubicBezTo>
                  <a:cubicBezTo>
                    <a:pt x="242" y="468"/>
                    <a:pt x="235" y="471"/>
                    <a:pt x="227" y="472"/>
                  </a:cubicBezTo>
                  <a:cubicBezTo>
                    <a:pt x="226" y="472"/>
                    <a:pt x="225" y="472"/>
                    <a:pt x="224" y="473"/>
                  </a:cubicBezTo>
                  <a:cubicBezTo>
                    <a:pt x="217" y="473"/>
                    <a:pt x="211" y="473"/>
                    <a:pt x="204" y="473"/>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7">
              <a:extLst>
                <a:ext uri="{FF2B5EF4-FFF2-40B4-BE49-F238E27FC236}">
                  <a16:creationId xmlns:a16="http://schemas.microsoft.com/office/drawing/2014/main" id="{3C751064-3EFA-4D2E-9538-23C072961EEB}"/>
                </a:ext>
              </a:extLst>
            </p:cNvPr>
            <p:cNvSpPr>
              <a:spLocks/>
            </p:cNvSpPr>
            <p:nvPr/>
          </p:nvSpPr>
          <p:spPr bwMode="auto">
            <a:xfrm>
              <a:off x="7252545" y="4919167"/>
              <a:ext cx="637313" cy="544408"/>
            </a:xfrm>
            <a:custGeom>
              <a:avLst/>
              <a:gdLst>
                <a:gd name="T0" fmla="*/ 448 w 474"/>
                <a:gd name="T1" fmla="*/ 136 h 405"/>
                <a:gd name="T2" fmla="*/ 462 w 474"/>
                <a:gd name="T3" fmla="*/ 163 h 405"/>
                <a:gd name="T4" fmla="*/ 473 w 474"/>
                <a:gd name="T5" fmla="*/ 210 h 405"/>
                <a:gd name="T6" fmla="*/ 463 w 474"/>
                <a:gd name="T7" fmla="*/ 281 h 405"/>
                <a:gd name="T8" fmla="*/ 413 w 474"/>
                <a:gd name="T9" fmla="*/ 308 h 405"/>
                <a:gd name="T10" fmla="*/ 412 w 474"/>
                <a:gd name="T11" fmla="*/ 311 h 405"/>
                <a:gd name="T12" fmla="*/ 406 w 474"/>
                <a:gd name="T13" fmla="*/ 332 h 405"/>
                <a:gd name="T14" fmla="*/ 359 w 474"/>
                <a:gd name="T15" fmla="*/ 366 h 405"/>
                <a:gd name="T16" fmla="*/ 327 w 474"/>
                <a:gd name="T17" fmla="*/ 369 h 405"/>
                <a:gd name="T18" fmla="*/ 299 w 474"/>
                <a:gd name="T19" fmla="*/ 366 h 405"/>
                <a:gd name="T20" fmla="*/ 297 w 474"/>
                <a:gd name="T21" fmla="*/ 370 h 405"/>
                <a:gd name="T22" fmla="*/ 304 w 474"/>
                <a:gd name="T23" fmla="*/ 393 h 405"/>
                <a:gd name="T24" fmla="*/ 300 w 474"/>
                <a:gd name="T25" fmla="*/ 403 h 405"/>
                <a:gd name="T26" fmla="*/ 270 w 474"/>
                <a:gd name="T27" fmla="*/ 384 h 405"/>
                <a:gd name="T28" fmla="*/ 244 w 474"/>
                <a:gd name="T29" fmla="*/ 335 h 405"/>
                <a:gd name="T30" fmla="*/ 220 w 474"/>
                <a:gd name="T31" fmla="*/ 305 h 405"/>
                <a:gd name="T32" fmla="*/ 218 w 474"/>
                <a:gd name="T33" fmla="*/ 302 h 405"/>
                <a:gd name="T34" fmla="*/ 189 w 474"/>
                <a:gd name="T35" fmla="*/ 306 h 405"/>
                <a:gd name="T36" fmla="*/ 116 w 474"/>
                <a:gd name="T37" fmla="*/ 286 h 405"/>
                <a:gd name="T38" fmla="*/ 95 w 474"/>
                <a:gd name="T39" fmla="*/ 269 h 405"/>
                <a:gd name="T40" fmla="*/ 91 w 474"/>
                <a:gd name="T41" fmla="*/ 254 h 405"/>
                <a:gd name="T42" fmla="*/ 82 w 474"/>
                <a:gd name="T43" fmla="*/ 238 h 405"/>
                <a:gd name="T44" fmla="*/ 39 w 474"/>
                <a:gd name="T45" fmla="*/ 222 h 405"/>
                <a:gd name="T46" fmla="*/ 14 w 474"/>
                <a:gd name="T47" fmla="*/ 185 h 405"/>
                <a:gd name="T48" fmla="*/ 3 w 474"/>
                <a:gd name="T49" fmla="*/ 145 h 405"/>
                <a:gd name="T50" fmla="*/ 4 w 474"/>
                <a:gd name="T51" fmla="*/ 140 h 405"/>
                <a:gd name="T52" fmla="*/ 5 w 474"/>
                <a:gd name="T53" fmla="*/ 116 h 405"/>
                <a:gd name="T54" fmla="*/ 27 w 474"/>
                <a:gd name="T55" fmla="*/ 79 h 405"/>
                <a:gd name="T56" fmla="*/ 68 w 474"/>
                <a:gd name="T57" fmla="*/ 40 h 405"/>
                <a:gd name="T58" fmla="*/ 102 w 474"/>
                <a:gd name="T59" fmla="*/ 26 h 405"/>
                <a:gd name="T60" fmla="*/ 168 w 474"/>
                <a:gd name="T61" fmla="*/ 8 h 405"/>
                <a:gd name="T62" fmla="*/ 201 w 474"/>
                <a:gd name="T63" fmla="*/ 2 h 405"/>
                <a:gd name="T64" fmla="*/ 226 w 474"/>
                <a:gd name="T65" fmla="*/ 2 h 405"/>
                <a:gd name="T66" fmla="*/ 270 w 474"/>
                <a:gd name="T67" fmla="*/ 7 h 405"/>
                <a:gd name="T68" fmla="*/ 311 w 474"/>
                <a:gd name="T69" fmla="*/ 14 h 405"/>
                <a:gd name="T70" fmla="*/ 377 w 474"/>
                <a:gd name="T71" fmla="*/ 42 h 405"/>
                <a:gd name="T72" fmla="*/ 398 w 474"/>
                <a:gd name="T73" fmla="*/ 66 h 405"/>
                <a:gd name="T74" fmla="*/ 406 w 474"/>
                <a:gd name="T75" fmla="*/ 77 h 405"/>
                <a:gd name="T76" fmla="*/ 436 w 474"/>
                <a:gd name="T77" fmla="*/ 12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4" h="405">
                  <a:moveTo>
                    <a:pt x="436" y="125"/>
                  </a:moveTo>
                  <a:cubicBezTo>
                    <a:pt x="441" y="128"/>
                    <a:pt x="444" y="131"/>
                    <a:pt x="448" y="136"/>
                  </a:cubicBezTo>
                  <a:cubicBezTo>
                    <a:pt x="451" y="140"/>
                    <a:pt x="453" y="145"/>
                    <a:pt x="455" y="150"/>
                  </a:cubicBezTo>
                  <a:cubicBezTo>
                    <a:pt x="457" y="155"/>
                    <a:pt x="459" y="159"/>
                    <a:pt x="462" y="163"/>
                  </a:cubicBezTo>
                  <a:cubicBezTo>
                    <a:pt x="466" y="169"/>
                    <a:pt x="468" y="177"/>
                    <a:pt x="470" y="185"/>
                  </a:cubicBezTo>
                  <a:cubicBezTo>
                    <a:pt x="472" y="193"/>
                    <a:pt x="472" y="201"/>
                    <a:pt x="473" y="210"/>
                  </a:cubicBezTo>
                  <a:cubicBezTo>
                    <a:pt x="474" y="220"/>
                    <a:pt x="474" y="230"/>
                    <a:pt x="474" y="240"/>
                  </a:cubicBezTo>
                  <a:cubicBezTo>
                    <a:pt x="473" y="254"/>
                    <a:pt x="470" y="268"/>
                    <a:pt x="463" y="281"/>
                  </a:cubicBezTo>
                  <a:cubicBezTo>
                    <a:pt x="456" y="293"/>
                    <a:pt x="446" y="301"/>
                    <a:pt x="433" y="305"/>
                  </a:cubicBezTo>
                  <a:cubicBezTo>
                    <a:pt x="426" y="307"/>
                    <a:pt x="420" y="308"/>
                    <a:pt x="413" y="308"/>
                  </a:cubicBezTo>
                  <a:cubicBezTo>
                    <a:pt x="413" y="308"/>
                    <a:pt x="412" y="309"/>
                    <a:pt x="412" y="309"/>
                  </a:cubicBezTo>
                  <a:cubicBezTo>
                    <a:pt x="411" y="309"/>
                    <a:pt x="412" y="310"/>
                    <a:pt x="412" y="311"/>
                  </a:cubicBezTo>
                  <a:cubicBezTo>
                    <a:pt x="414" y="317"/>
                    <a:pt x="412" y="324"/>
                    <a:pt x="408" y="329"/>
                  </a:cubicBezTo>
                  <a:cubicBezTo>
                    <a:pt x="407" y="330"/>
                    <a:pt x="406" y="331"/>
                    <a:pt x="406" y="332"/>
                  </a:cubicBezTo>
                  <a:cubicBezTo>
                    <a:pt x="405" y="339"/>
                    <a:pt x="401" y="345"/>
                    <a:pt x="395" y="349"/>
                  </a:cubicBezTo>
                  <a:cubicBezTo>
                    <a:pt x="385" y="358"/>
                    <a:pt x="372" y="363"/>
                    <a:pt x="359" y="366"/>
                  </a:cubicBezTo>
                  <a:cubicBezTo>
                    <a:pt x="355" y="367"/>
                    <a:pt x="351" y="368"/>
                    <a:pt x="347" y="369"/>
                  </a:cubicBezTo>
                  <a:cubicBezTo>
                    <a:pt x="341" y="370"/>
                    <a:pt x="334" y="370"/>
                    <a:pt x="327" y="369"/>
                  </a:cubicBezTo>
                  <a:cubicBezTo>
                    <a:pt x="325" y="368"/>
                    <a:pt x="323" y="368"/>
                    <a:pt x="322" y="368"/>
                  </a:cubicBezTo>
                  <a:cubicBezTo>
                    <a:pt x="314" y="369"/>
                    <a:pt x="306" y="368"/>
                    <a:pt x="299" y="366"/>
                  </a:cubicBezTo>
                  <a:cubicBezTo>
                    <a:pt x="298" y="365"/>
                    <a:pt x="297" y="365"/>
                    <a:pt x="296" y="365"/>
                  </a:cubicBezTo>
                  <a:cubicBezTo>
                    <a:pt x="295" y="367"/>
                    <a:pt x="296" y="369"/>
                    <a:pt x="297" y="370"/>
                  </a:cubicBezTo>
                  <a:cubicBezTo>
                    <a:pt x="298" y="376"/>
                    <a:pt x="301" y="381"/>
                    <a:pt x="303" y="386"/>
                  </a:cubicBezTo>
                  <a:cubicBezTo>
                    <a:pt x="303" y="389"/>
                    <a:pt x="304" y="391"/>
                    <a:pt x="304" y="393"/>
                  </a:cubicBezTo>
                  <a:cubicBezTo>
                    <a:pt x="305" y="395"/>
                    <a:pt x="304" y="397"/>
                    <a:pt x="304" y="399"/>
                  </a:cubicBezTo>
                  <a:cubicBezTo>
                    <a:pt x="303" y="401"/>
                    <a:pt x="302" y="402"/>
                    <a:pt x="300" y="403"/>
                  </a:cubicBezTo>
                  <a:cubicBezTo>
                    <a:pt x="293" y="405"/>
                    <a:pt x="286" y="404"/>
                    <a:pt x="280" y="399"/>
                  </a:cubicBezTo>
                  <a:cubicBezTo>
                    <a:pt x="276" y="394"/>
                    <a:pt x="273" y="390"/>
                    <a:pt x="270" y="384"/>
                  </a:cubicBezTo>
                  <a:cubicBezTo>
                    <a:pt x="267" y="377"/>
                    <a:pt x="264" y="370"/>
                    <a:pt x="260" y="363"/>
                  </a:cubicBezTo>
                  <a:cubicBezTo>
                    <a:pt x="255" y="354"/>
                    <a:pt x="249" y="344"/>
                    <a:pt x="244" y="335"/>
                  </a:cubicBezTo>
                  <a:cubicBezTo>
                    <a:pt x="243" y="332"/>
                    <a:pt x="241" y="330"/>
                    <a:pt x="239" y="329"/>
                  </a:cubicBezTo>
                  <a:cubicBezTo>
                    <a:pt x="231" y="322"/>
                    <a:pt x="225" y="315"/>
                    <a:pt x="220" y="305"/>
                  </a:cubicBezTo>
                  <a:cubicBezTo>
                    <a:pt x="220" y="304"/>
                    <a:pt x="219" y="303"/>
                    <a:pt x="218" y="302"/>
                  </a:cubicBezTo>
                  <a:cubicBezTo>
                    <a:pt x="218" y="302"/>
                    <a:pt x="218" y="302"/>
                    <a:pt x="218" y="302"/>
                  </a:cubicBezTo>
                  <a:cubicBezTo>
                    <a:pt x="215" y="302"/>
                    <a:pt x="211" y="303"/>
                    <a:pt x="208" y="303"/>
                  </a:cubicBezTo>
                  <a:cubicBezTo>
                    <a:pt x="202" y="304"/>
                    <a:pt x="195" y="305"/>
                    <a:pt x="189" y="306"/>
                  </a:cubicBezTo>
                  <a:cubicBezTo>
                    <a:pt x="184" y="306"/>
                    <a:pt x="180" y="306"/>
                    <a:pt x="175" y="306"/>
                  </a:cubicBezTo>
                  <a:cubicBezTo>
                    <a:pt x="153" y="306"/>
                    <a:pt x="134" y="300"/>
                    <a:pt x="116" y="286"/>
                  </a:cubicBezTo>
                  <a:cubicBezTo>
                    <a:pt x="112" y="283"/>
                    <a:pt x="108" y="280"/>
                    <a:pt x="103" y="277"/>
                  </a:cubicBezTo>
                  <a:cubicBezTo>
                    <a:pt x="100" y="275"/>
                    <a:pt x="97" y="272"/>
                    <a:pt x="95" y="269"/>
                  </a:cubicBezTo>
                  <a:cubicBezTo>
                    <a:pt x="92" y="266"/>
                    <a:pt x="91" y="262"/>
                    <a:pt x="92" y="258"/>
                  </a:cubicBezTo>
                  <a:cubicBezTo>
                    <a:pt x="92" y="257"/>
                    <a:pt x="91" y="255"/>
                    <a:pt x="91" y="254"/>
                  </a:cubicBezTo>
                  <a:cubicBezTo>
                    <a:pt x="91" y="250"/>
                    <a:pt x="89" y="248"/>
                    <a:pt x="87" y="246"/>
                  </a:cubicBezTo>
                  <a:cubicBezTo>
                    <a:pt x="85" y="244"/>
                    <a:pt x="84" y="241"/>
                    <a:pt x="82" y="238"/>
                  </a:cubicBezTo>
                  <a:cubicBezTo>
                    <a:pt x="77" y="237"/>
                    <a:pt x="73" y="236"/>
                    <a:pt x="68" y="235"/>
                  </a:cubicBezTo>
                  <a:cubicBezTo>
                    <a:pt x="58" y="232"/>
                    <a:pt x="48" y="228"/>
                    <a:pt x="39" y="222"/>
                  </a:cubicBezTo>
                  <a:cubicBezTo>
                    <a:pt x="29" y="215"/>
                    <a:pt x="22" y="206"/>
                    <a:pt x="19" y="194"/>
                  </a:cubicBezTo>
                  <a:cubicBezTo>
                    <a:pt x="18" y="191"/>
                    <a:pt x="16" y="188"/>
                    <a:pt x="14" y="185"/>
                  </a:cubicBezTo>
                  <a:cubicBezTo>
                    <a:pt x="8" y="178"/>
                    <a:pt x="3" y="169"/>
                    <a:pt x="1" y="159"/>
                  </a:cubicBezTo>
                  <a:cubicBezTo>
                    <a:pt x="0" y="154"/>
                    <a:pt x="1" y="150"/>
                    <a:pt x="3" y="145"/>
                  </a:cubicBezTo>
                  <a:cubicBezTo>
                    <a:pt x="3" y="144"/>
                    <a:pt x="4" y="143"/>
                    <a:pt x="4" y="141"/>
                  </a:cubicBezTo>
                  <a:cubicBezTo>
                    <a:pt x="4" y="141"/>
                    <a:pt x="4" y="140"/>
                    <a:pt x="4" y="140"/>
                  </a:cubicBezTo>
                  <a:cubicBezTo>
                    <a:pt x="0" y="136"/>
                    <a:pt x="1" y="131"/>
                    <a:pt x="2" y="126"/>
                  </a:cubicBezTo>
                  <a:cubicBezTo>
                    <a:pt x="2" y="122"/>
                    <a:pt x="4" y="119"/>
                    <a:pt x="5" y="116"/>
                  </a:cubicBezTo>
                  <a:cubicBezTo>
                    <a:pt x="9" y="110"/>
                    <a:pt x="11" y="103"/>
                    <a:pt x="14" y="97"/>
                  </a:cubicBezTo>
                  <a:cubicBezTo>
                    <a:pt x="17" y="90"/>
                    <a:pt x="21" y="84"/>
                    <a:pt x="27" y="79"/>
                  </a:cubicBezTo>
                  <a:cubicBezTo>
                    <a:pt x="36" y="72"/>
                    <a:pt x="44" y="64"/>
                    <a:pt x="51" y="56"/>
                  </a:cubicBezTo>
                  <a:cubicBezTo>
                    <a:pt x="57" y="50"/>
                    <a:pt x="62" y="45"/>
                    <a:pt x="68" y="40"/>
                  </a:cubicBezTo>
                  <a:cubicBezTo>
                    <a:pt x="75" y="36"/>
                    <a:pt x="81" y="32"/>
                    <a:pt x="89" y="31"/>
                  </a:cubicBezTo>
                  <a:cubicBezTo>
                    <a:pt x="94" y="31"/>
                    <a:pt x="98" y="29"/>
                    <a:pt x="102" y="26"/>
                  </a:cubicBezTo>
                  <a:cubicBezTo>
                    <a:pt x="114" y="16"/>
                    <a:pt x="127" y="11"/>
                    <a:pt x="142" y="9"/>
                  </a:cubicBezTo>
                  <a:cubicBezTo>
                    <a:pt x="151" y="7"/>
                    <a:pt x="160" y="7"/>
                    <a:pt x="168" y="8"/>
                  </a:cubicBezTo>
                  <a:cubicBezTo>
                    <a:pt x="170" y="8"/>
                    <a:pt x="170" y="8"/>
                    <a:pt x="171" y="8"/>
                  </a:cubicBezTo>
                  <a:cubicBezTo>
                    <a:pt x="181" y="4"/>
                    <a:pt x="191" y="2"/>
                    <a:pt x="201" y="2"/>
                  </a:cubicBezTo>
                  <a:cubicBezTo>
                    <a:pt x="207" y="2"/>
                    <a:pt x="212" y="2"/>
                    <a:pt x="217" y="3"/>
                  </a:cubicBezTo>
                  <a:cubicBezTo>
                    <a:pt x="220" y="4"/>
                    <a:pt x="223" y="3"/>
                    <a:pt x="226" y="2"/>
                  </a:cubicBezTo>
                  <a:cubicBezTo>
                    <a:pt x="233" y="1"/>
                    <a:pt x="240" y="0"/>
                    <a:pt x="247" y="1"/>
                  </a:cubicBezTo>
                  <a:cubicBezTo>
                    <a:pt x="255" y="1"/>
                    <a:pt x="263" y="3"/>
                    <a:pt x="270" y="7"/>
                  </a:cubicBezTo>
                  <a:cubicBezTo>
                    <a:pt x="274" y="8"/>
                    <a:pt x="277" y="9"/>
                    <a:pt x="281" y="9"/>
                  </a:cubicBezTo>
                  <a:cubicBezTo>
                    <a:pt x="291" y="9"/>
                    <a:pt x="301" y="10"/>
                    <a:pt x="311" y="14"/>
                  </a:cubicBezTo>
                  <a:cubicBezTo>
                    <a:pt x="320" y="17"/>
                    <a:pt x="328" y="19"/>
                    <a:pt x="337" y="22"/>
                  </a:cubicBezTo>
                  <a:cubicBezTo>
                    <a:pt x="351" y="26"/>
                    <a:pt x="365" y="33"/>
                    <a:pt x="377" y="42"/>
                  </a:cubicBezTo>
                  <a:cubicBezTo>
                    <a:pt x="380" y="45"/>
                    <a:pt x="384" y="49"/>
                    <a:pt x="387" y="53"/>
                  </a:cubicBezTo>
                  <a:cubicBezTo>
                    <a:pt x="390" y="57"/>
                    <a:pt x="394" y="61"/>
                    <a:pt x="398" y="66"/>
                  </a:cubicBezTo>
                  <a:cubicBezTo>
                    <a:pt x="400" y="68"/>
                    <a:pt x="401" y="71"/>
                    <a:pt x="402" y="74"/>
                  </a:cubicBezTo>
                  <a:cubicBezTo>
                    <a:pt x="403" y="76"/>
                    <a:pt x="404" y="77"/>
                    <a:pt x="406" y="77"/>
                  </a:cubicBezTo>
                  <a:cubicBezTo>
                    <a:pt x="417" y="84"/>
                    <a:pt x="425" y="92"/>
                    <a:pt x="431" y="104"/>
                  </a:cubicBezTo>
                  <a:cubicBezTo>
                    <a:pt x="434" y="110"/>
                    <a:pt x="435" y="117"/>
                    <a:pt x="436"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7" name="Freeform 8">
              <a:extLst>
                <a:ext uri="{FF2B5EF4-FFF2-40B4-BE49-F238E27FC236}">
                  <a16:creationId xmlns:a16="http://schemas.microsoft.com/office/drawing/2014/main" id="{A6935EFC-940F-493E-9E99-52B58CF17176}"/>
                </a:ext>
              </a:extLst>
            </p:cNvPr>
            <p:cNvSpPr>
              <a:spLocks/>
            </p:cNvSpPr>
            <p:nvPr/>
          </p:nvSpPr>
          <p:spPr bwMode="auto">
            <a:xfrm>
              <a:off x="7170969" y="5111211"/>
              <a:ext cx="41355" cy="169384"/>
            </a:xfrm>
            <a:custGeom>
              <a:avLst/>
              <a:gdLst>
                <a:gd name="T0" fmla="*/ 31 w 31"/>
                <a:gd name="T1" fmla="*/ 32 h 126"/>
                <a:gd name="T2" fmla="*/ 28 w 31"/>
                <a:gd name="T3" fmla="*/ 48 h 126"/>
                <a:gd name="T4" fmla="*/ 12 w 31"/>
                <a:gd name="T5" fmla="*/ 117 h 126"/>
                <a:gd name="T6" fmla="*/ 12 w 31"/>
                <a:gd name="T7" fmla="*/ 120 h 126"/>
                <a:gd name="T8" fmla="*/ 8 w 31"/>
                <a:gd name="T9" fmla="*/ 124 h 126"/>
                <a:gd name="T10" fmla="*/ 1 w 31"/>
                <a:gd name="T11" fmla="*/ 122 h 126"/>
                <a:gd name="T12" fmla="*/ 0 w 31"/>
                <a:gd name="T13" fmla="*/ 108 h 126"/>
                <a:gd name="T14" fmla="*/ 0 w 31"/>
                <a:gd name="T15" fmla="*/ 94 h 126"/>
                <a:gd name="T16" fmla="*/ 0 w 31"/>
                <a:gd name="T17" fmla="*/ 86 h 126"/>
                <a:gd name="T18" fmla="*/ 0 w 31"/>
                <a:gd name="T19" fmla="*/ 15 h 126"/>
                <a:gd name="T20" fmla="*/ 2 w 31"/>
                <a:gd name="T21" fmla="*/ 6 h 126"/>
                <a:gd name="T22" fmla="*/ 13 w 31"/>
                <a:gd name="T23" fmla="*/ 2 h 126"/>
                <a:gd name="T24" fmla="*/ 26 w 31"/>
                <a:gd name="T25" fmla="*/ 12 h 126"/>
                <a:gd name="T26" fmla="*/ 31 w 31"/>
                <a:gd name="T2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6">
                  <a:moveTo>
                    <a:pt x="31" y="32"/>
                  </a:moveTo>
                  <a:cubicBezTo>
                    <a:pt x="31" y="37"/>
                    <a:pt x="30" y="43"/>
                    <a:pt x="28" y="48"/>
                  </a:cubicBezTo>
                  <a:cubicBezTo>
                    <a:pt x="23" y="71"/>
                    <a:pt x="18" y="94"/>
                    <a:pt x="12" y="117"/>
                  </a:cubicBezTo>
                  <a:cubicBezTo>
                    <a:pt x="12" y="118"/>
                    <a:pt x="12" y="119"/>
                    <a:pt x="12" y="120"/>
                  </a:cubicBezTo>
                  <a:cubicBezTo>
                    <a:pt x="11" y="122"/>
                    <a:pt x="10" y="123"/>
                    <a:pt x="8" y="124"/>
                  </a:cubicBezTo>
                  <a:cubicBezTo>
                    <a:pt x="5" y="126"/>
                    <a:pt x="2" y="125"/>
                    <a:pt x="1" y="122"/>
                  </a:cubicBezTo>
                  <a:cubicBezTo>
                    <a:pt x="0" y="117"/>
                    <a:pt x="0" y="113"/>
                    <a:pt x="0" y="108"/>
                  </a:cubicBezTo>
                  <a:cubicBezTo>
                    <a:pt x="1" y="104"/>
                    <a:pt x="1" y="99"/>
                    <a:pt x="0" y="94"/>
                  </a:cubicBezTo>
                  <a:cubicBezTo>
                    <a:pt x="0" y="91"/>
                    <a:pt x="0" y="89"/>
                    <a:pt x="0" y="86"/>
                  </a:cubicBezTo>
                  <a:cubicBezTo>
                    <a:pt x="0" y="62"/>
                    <a:pt x="0" y="39"/>
                    <a:pt x="0" y="15"/>
                  </a:cubicBezTo>
                  <a:cubicBezTo>
                    <a:pt x="0" y="12"/>
                    <a:pt x="0" y="9"/>
                    <a:pt x="2" y="6"/>
                  </a:cubicBezTo>
                  <a:cubicBezTo>
                    <a:pt x="4" y="1"/>
                    <a:pt x="8" y="0"/>
                    <a:pt x="13" y="2"/>
                  </a:cubicBezTo>
                  <a:cubicBezTo>
                    <a:pt x="19" y="3"/>
                    <a:pt x="23" y="7"/>
                    <a:pt x="26" y="12"/>
                  </a:cubicBezTo>
                  <a:cubicBezTo>
                    <a:pt x="29" y="18"/>
                    <a:pt x="31" y="24"/>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8" name="Freeform 9">
              <a:extLst>
                <a:ext uri="{FF2B5EF4-FFF2-40B4-BE49-F238E27FC236}">
                  <a16:creationId xmlns:a16="http://schemas.microsoft.com/office/drawing/2014/main" id="{90ADCFD1-7FD4-4CC6-A89E-CF02894BFC19}"/>
                </a:ext>
              </a:extLst>
            </p:cNvPr>
            <p:cNvSpPr>
              <a:spLocks/>
            </p:cNvSpPr>
            <p:nvPr/>
          </p:nvSpPr>
          <p:spPr bwMode="auto">
            <a:xfrm>
              <a:off x="7963503" y="5111211"/>
              <a:ext cx="44753" cy="169384"/>
            </a:xfrm>
            <a:custGeom>
              <a:avLst/>
              <a:gdLst>
                <a:gd name="T0" fmla="*/ 32 w 33"/>
                <a:gd name="T1" fmla="*/ 52 h 126"/>
                <a:gd name="T2" fmla="*/ 32 w 33"/>
                <a:gd name="T3" fmla="*/ 86 h 126"/>
                <a:gd name="T4" fmla="*/ 32 w 33"/>
                <a:gd name="T5" fmla="*/ 99 h 126"/>
                <a:gd name="T6" fmla="*/ 32 w 33"/>
                <a:gd name="T7" fmla="*/ 109 h 126"/>
                <a:gd name="T8" fmla="*/ 31 w 33"/>
                <a:gd name="T9" fmla="*/ 121 h 126"/>
                <a:gd name="T10" fmla="*/ 24 w 33"/>
                <a:gd name="T11" fmla="*/ 124 h 126"/>
                <a:gd name="T12" fmla="*/ 20 w 33"/>
                <a:gd name="T13" fmla="*/ 117 h 126"/>
                <a:gd name="T14" fmla="*/ 16 w 33"/>
                <a:gd name="T15" fmla="*/ 98 h 126"/>
                <a:gd name="T16" fmla="*/ 2 w 33"/>
                <a:gd name="T17" fmla="*/ 38 h 126"/>
                <a:gd name="T18" fmla="*/ 10 w 33"/>
                <a:gd name="T19" fmla="*/ 7 h 126"/>
                <a:gd name="T20" fmla="*/ 20 w 33"/>
                <a:gd name="T21" fmla="*/ 1 h 126"/>
                <a:gd name="T22" fmla="*/ 30 w 33"/>
                <a:gd name="T23" fmla="*/ 5 h 126"/>
                <a:gd name="T24" fmla="*/ 32 w 33"/>
                <a:gd name="T25" fmla="*/ 15 h 126"/>
                <a:gd name="T26" fmla="*/ 32 w 33"/>
                <a:gd name="T27" fmla="*/ 52 h 126"/>
                <a:gd name="T28" fmla="*/ 32 w 33"/>
                <a:gd name="T2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26">
                  <a:moveTo>
                    <a:pt x="32" y="52"/>
                  </a:moveTo>
                  <a:cubicBezTo>
                    <a:pt x="32" y="64"/>
                    <a:pt x="32" y="75"/>
                    <a:pt x="32" y="86"/>
                  </a:cubicBezTo>
                  <a:cubicBezTo>
                    <a:pt x="32" y="91"/>
                    <a:pt x="31" y="95"/>
                    <a:pt x="32" y="99"/>
                  </a:cubicBezTo>
                  <a:cubicBezTo>
                    <a:pt x="32" y="102"/>
                    <a:pt x="32" y="106"/>
                    <a:pt x="32" y="109"/>
                  </a:cubicBezTo>
                  <a:cubicBezTo>
                    <a:pt x="33" y="113"/>
                    <a:pt x="32" y="117"/>
                    <a:pt x="31" y="121"/>
                  </a:cubicBezTo>
                  <a:cubicBezTo>
                    <a:pt x="30" y="125"/>
                    <a:pt x="27" y="126"/>
                    <a:pt x="24" y="124"/>
                  </a:cubicBezTo>
                  <a:cubicBezTo>
                    <a:pt x="21" y="122"/>
                    <a:pt x="21" y="120"/>
                    <a:pt x="20" y="117"/>
                  </a:cubicBezTo>
                  <a:cubicBezTo>
                    <a:pt x="19" y="111"/>
                    <a:pt x="17" y="104"/>
                    <a:pt x="16" y="98"/>
                  </a:cubicBezTo>
                  <a:cubicBezTo>
                    <a:pt x="11" y="78"/>
                    <a:pt x="6" y="58"/>
                    <a:pt x="2" y="38"/>
                  </a:cubicBezTo>
                  <a:cubicBezTo>
                    <a:pt x="0" y="27"/>
                    <a:pt x="2" y="16"/>
                    <a:pt x="10" y="7"/>
                  </a:cubicBezTo>
                  <a:cubicBezTo>
                    <a:pt x="13" y="5"/>
                    <a:pt x="16" y="2"/>
                    <a:pt x="20" y="1"/>
                  </a:cubicBezTo>
                  <a:cubicBezTo>
                    <a:pt x="24" y="0"/>
                    <a:pt x="28" y="1"/>
                    <a:pt x="30" y="5"/>
                  </a:cubicBezTo>
                  <a:cubicBezTo>
                    <a:pt x="32" y="8"/>
                    <a:pt x="32" y="12"/>
                    <a:pt x="32" y="15"/>
                  </a:cubicBezTo>
                  <a:cubicBezTo>
                    <a:pt x="32" y="27"/>
                    <a:pt x="32" y="40"/>
                    <a:pt x="32" y="52"/>
                  </a:cubicBezTo>
                  <a:cubicBezTo>
                    <a:pt x="32" y="52"/>
                    <a:pt x="32" y="52"/>
                    <a:pt x="32"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9" name="Freeform 10">
              <a:extLst>
                <a:ext uri="{FF2B5EF4-FFF2-40B4-BE49-F238E27FC236}">
                  <a16:creationId xmlns:a16="http://schemas.microsoft.com/office/drawing/2014/main" id="{52C6940F-2064-42E0-BD3C-090A8C2EA4AB}"/>
                </a:ext>
              </a:extLst>
            </p:cNvPr>
            <p:cNvSpPr>
              <a:spLocks/>
            </p:cNvSpPr>
            <p:nvPr/>
          </p:nvSpPr>
          <p:spPr bwMode="auto">
            <a:xfrm>
              <a:off x="7928947" y="5159930"/>
              <a:ext cx="54951" cy="134261"/>
            </a:xfrm>
            <a:custGeom>
              <a:avLst/>
              <a:gdLst>
                <a:gd name="T0" fmla="*/ 41 w 41"/>
                <a:gd name="T1" fmla="*/ 86 h 100"/>
                <a:gd name="T2" fmla="*/ 33 w 41"/>
                <a:gd name="T3" fmla="*/ 98 h 100"/>
                <a:gd name="T4" fmla="*/ 26 w 41"/>
                <a:gd name="T5" fmla="*/ 96 h 100"/>
                <a:gd name="T6" fmla="*/ 23 w 41"/>
                <a:gd name="T7" fmla="*/ 90 h 100"/>
                <a:gd name="T8" fmla="*/ 15 w 41"/>
                <a:gd name="T9" fmla="*/ 71 h 100"/>
                <a:gd name="T10" fmla="*/ 2 w 41"/>
                <a:gd name="T11" fmla="*/ 31 h 100"/>
                <a:gd name="T12" fmla="*/ 4 w 41"/>
                <a:gd name="T13" fmla="*/ 7 h 100"/>
                <a:gd name="T14" fmla="*/ 10 w 41"/>
                <a:gd name="T15" fmla="*/ 1 h 100"/>
                <a:gd name="T16" fmla="*/ 18 w 41"/>
                <a:gd name="T17" fmla="*/ 2 h 100"/>
                <a:gd name="T18" fmla="*/ 22 w 41"/>
                <a:gd name="T19" fmla="*/ 10 h 100"/>
                <a:gd name="T20" fmla="*/ 30 w 41"/>
                <a:gd name="T21" fmla="*/ 39 h 100"/>
                <a:gd name="T22" fmla="*/ 40 w 41"/>
                <a:gd name="T23" fmla="*/ 82 h 100"/>
                <a:gd name="T24" fmla="*/ 41 w 41"/>
                <a:gd name="T25"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00">
                  <a:moveTo>
                    <a:pt x="41" y="86"/>
                  </a:moveTo>
                  <a:cubicBezTo>
                    <a:pt x="41" y="91"/>
                    <a:pt x="38" y="95"/>
                    <a:pt x="33" y="98"/>
                  </a:cubicBezTo>
                  <a:cubicBezTo>
                    <a:pt x="31" y="100"/>
                    <a:pt x="28" y="99"/>
                    <a:pt x="26" y="96"/>
                  </a:cubicBezTo>
                  <a:cubicBezTo>
                    <a:pt x="25" y="95"/>
                    <a:pt x="23" y="92"/>
                    <a:pt x="23" y="90"/>
                  </a:cubicBezTo>
                  <a:cubicBezTo>
                    <a:pt x="20" y="84"/>
                    <a:pt x="17" y="78"/>
                    <a:pt x="15" y="71"/>
                  </a:cubicBezTo>
                  <a:cubicBezTo>
                    <a:pt x="10" y="58"/>
                    <a:pt x="6" y="44"/>
                    <a:pt x="2" y="31"/>
                  </a:cubicBezTo>
                  <a:cubicBezTo>
                    <a:pt x="0" y="23"/>
                    <a:pt x="0" y="15"/>
                    <a:pt x="4" y="7"/>
                  </a:cubicBezTo>
                  <a:cubicBezTo>
                    <a:pt x="5" y="5"/>
                    <a:pt x="7" y="2"/>
                    <a:pt x="10" y="1"/>
                  </a:cubicBezTo>
                  <a:cubicBezTo>
                    <a:pt x="13" y="0"/>
                    <a:pt x="15" y="0"/>
                    <a:pt x="18" y="2"/>
                  </a:cubicBezTo>
                  <a:cubicBezTo>
                    <a:pt x="20" y="4"/>
                    <a:pt x="21" y="7"/>
                    <a:pt x="22" y="10"/>
                  </a:cubicBezTo>
                  <a:cubicBezTo>
                    <a:pt x="25" y="20"/>
                    <a:pt x="28" y="29"/>
                    <a:pt x="30" y="39"/>
                  </a:cubicBezTo>
                  <a:cubicBezTo>
                    <a:pt x="34" y="53"/>
                    <a:pt x="37" y="67"/>
                    <a:pt x="40" y="82"/>
                  </a:cubicBezTo>
                  <a:cubicBezTo>
                    <a:pt x="41" y="83"/>
                    <a:pt x="41" y="84"/>
                    <a:pt x="41"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0" name="Freeform 11">
              <a:extLst>
                <a:ext uri="{FF2B5EF4-FFF2-40B4-BE49-F238E27FC236}">
                  <a16:creationId xmlns:a16="http://schemas.microsoft.com/office/drawing/2014/main" id="{3ED6D707-3759-4C94-A7B6-8EC778E64D03}"/>
                </a:ext>
              </a:extLst>
            </p:cNvPr>
            <p:cNvSpPr>
              <a:spLocks/>
            </p:cNvSpPr>
            <p:nvPr/>
          </p:nvSpPr>
          <p:spPr bwMode="auto">
            <a:xfrm>
              <a:off x="7193629" y="5159930"/>
              <a:ext cx="54951" cy="134261"/>
            </a:xfrm>
            <a:custGeom>
              <a:avLst/>
              <a:gdLst>
                <a:gd name="T0" fmla="*/ 41 w 41"/>
                <a:gd name="T1" fmla="*/ 21 h 100"/>
                <a:gd name="T2" fmla="*/ 38 w 41"/>
                <a:gd name="T3" fmla="*/ 36 h 100"/>
                <a:gd name="T4" fmla="*/ 21 w 41"/>
                <a:gd name="T5" fmla="*/ 84 h 100"/>
                <a:gd name="T6" fmla="*/ 16 w 41"/>
                <a:gd name="T7" fmla="*/ 96 h 100"/>
                <a:gd name="T8" fmla="*/ 6 w 41"/>
                <a:gd name="T9" fmla="*/ 97 h 100"/>
                <a:gd name="T10" fmla="*/ 1 w 41"/>
                <a:gd name="T11" fmla="*/ 81 h 100"/>
                <a:gd name="T12" fmla="*/ 15 w 41"/>
                <a:gd name="T13" fmla="*/ 22 h 100"/>
                <a:gd name="T14" fmla="*/ 19 w 41"/>
                <a:gd name="T15" fmla="*/ 10 h 100"/>
                <a:gd name="T16" fmla="*/ 24 w 41"/>
                <a:gd name="T17" fmla="*/ 2 h 100"/>
                <a:gd name="T18" fmla="*/ 31 w 41"/>
                <a:gd name="T19" fmla="*/ 1 h 100"/>
                <a:gd name="T20" fmla="*/ 37 w 41"/>
                <a:gd name="T21" fmla="*/ 7 h 100"/>
                <a:gd name="T22" fmla="*/ 41 w 41"/>
                <a:gd name="T2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0">
                  <a:moveTo>
                    <a:pt x="41" y="21"/>
                  </a:moveTo>
                  <a:cubicBezTo>
                    <a:pt x="41" y="26"/>
                    <a:pt x="39" y="31"/>
                    <a:pt x="38" y="36"/>
                  </a:cubicBezTo>
                  <a:cubicBezTo>
                    <a:pt x="33" y="52"/>
                    <a:pt x="27" y="68"/>
                    <a:pt x="21" y="84"/>
                  </a:cubicBezTo>
                  <a:cubicBezTo>
                    <a:pt x="20" y="88"/>
                    <a:pt x="18" y="92"/>
                    <a:pt x="16" y="96"/>
                  </a:cubicBezTo>
                  <a:cubicBezTo>
                    <a:pt x="13" y="99"/>
                    <a:pt x="10" y="100"/>
                    <a:pt x="6" y="97"/>
                  </a:cubicBezTo>
                  <a:cubicBezTo>
                    <a:pt x="1" y="93"/>
                    <a:pt x="0" y="88"/>
                    <a:pt x="1" y="81"/>
                  </a:cubicBezTo>
                  <a:cubicBezTo>
                    <a:pt x="5" y="61"/>
                    <a:pt x="10" y="41"/>
                    <a:pt x="15" y="22"/>
                  </a:cubicBezTo>
                  <a:cubicBezTo>
                    <a:pt x="17" y="18"/>
                    <a:pt x="18" y="14"/>
                    <a:pt x="19" y="10"/>
                  </a:cubicBezTo>
                  <a:cubicBezTo>
                    <a:pt x="20" y="7"/>
                    <a:pt x="21" y="4"/>
                    <a:pt x="24" y="2"/>
                  </a:cubicBezTo>
                  <a:cubicBezTo>
                    <a:pt x="26" y="0"/>
                    <a:pt x="28" y="0"/>
                    <a:pt x="31" y="1"/>
                  </a:cubicBezTo>
                  <a:cubicBezTo>
                    <a:pt x="34" y="2"/>
                    <a:pt x="36" y="4"/>
                    <a:pt x="37" y="7"/>
                  </a:cubicBezTo>
                  <a:cubicBezTo>
                    <a:pt x="40" y="11"/>
                    <a:pt x="41" y="16"/>
                    <a:pt x="41"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1" name="Freeform 12">
              <a:extLst>
                <a:ext uri="{FF2B5EF4-FFF2-40B4-BE49-F238E27FC236}">
                  <a16:creationId xmlns:a16="http://schemas.microsoft.com/office/drawing/2014/main" id="{D3212847-EAB6-4ADF-AAA4-E2A9BF2F0C76}"/>
                </a:ext>
              </a:extLst>
            </p:cNvPr>
            <p:cNvSpPr>
              <a:spLocks/>
            </p:cNvSpPr>
            <p:nvPr/>
          </p:nvSpPr>
          <p:spPr bwMode="auto">
            <a:xfrm>
              <a:off x="7220821" y="5210915"/>
              <a:ext cx="52118" cy="106502"/>
            </a:xfrm>
            <a:custGeom>
              <a:avLst/>
              <a:gdLst>
                <a:gd name="T0" fmla="*/ 39 w 39"/>
                <a:gd name="T1" fmla="*/ 14 h 79"/>
                <a:gd name="T2" fmla="*/ 34 w 39"/>
                <a:gd name="T3" fmla="*/ 33 h 79"/>
                <a:gd name="T4" fmla="*/ 18 w 39"/>
                <a:gd name="T5" fmla="*/ 62 h 79"/>
                <a:gd name="T6" fmla="*/ 12 w 39"/>
                <a:gd name="T7" fmla="*/ 73 h 79"/>
                <a:gd name="T8" fmla="*/ 3 w 39"/>
                <a:gd name="T9" fmla="*/ 74 h 79"/>
                <a:gd name="T10" fmla="*/ 0 w 39"/>
                <a:gd name="T11" fmla="*/ 63 h 79"/>
                <a:gd name="T12" fmla="*/ 10 w 39"/>
                <a:gd name="T13" fmla="*/ 30 h 79"/>
                <a:gd name="T14" fmla="*/ 19 w 39"/>
                <a:gd name="T15" fmla="*/ 12 h 79"/>
                <a:gd name="T16" fmla="*/ 23 w 39"/>
                <a:gd name="T17" fmla="*/ 5 h 79"/>
                <a:gd name="T18" fmla="*/ 36 w 39"/>
                <a:gd name="T19" fmla="*/ 5 h 79"/>
                <a:gd name="T20" fmla="*/ 39 w 39"/>
                <a:gd name="T2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9">
                  <a:moveTo>
                    <a:pt x="39" y="14"/>
                  </a:moveTo>
                  <a:cubicBezTo>
                    <a:pt x="38" y="21"/>
                    <a:pt x="36" y="27"/>
                    <a:pt x="34" y="33"/>
                  </a:cubicBezTo>
                  <a:cubicBezTo>
                    <a:pt x="29" y="43"/>
                    <a:pt x="23" y="53"/>
                    <a:pt x="18" y="62"/>
                  </a:cubicBezTo>
                  <a:cubicBezTo>
                    <a:pt x="16" y="66"/>
                    <a:pt x="14" y="69"/>
                    <a:pt x="12" y="73"/>
                  </a:cubicBezTo>
                  <a:cubicBezTo>
                    <a:pt x="10" y="79"/>
                    <a:pt x="5" y="77"/>
                    <a:pt x="3" y="74"/>
                  </a:cubicBezTo>
                  <a:cubicBezTo>
                    <a:pt x="0" y="71"/>
                    <a:pt x="0" y="67"/>
                    <a:pt x="0" y="63"/>
                  </a:cubicBezTo>
                  <a:cubicBezTo>
                    <a:pt x="1" y="51"/>
                    <a:pt x="5" y="41"/>
                    <a:pt x="10" y="30"/>
                  </a:cubicBezTo>
                  <a:cubicBezTo>
                    <a:pt x="13" y="24"/>
                    <a:pt x="16" y="18"/>
                    <a:pt x="19" y="12"/>
                  </a:cubicBezTo>
                  <a:cubicBezTo>
                    <a:pt x="20" y="9"/>
                    <a:pt x="22" y="7"/>
                    <a:pt x="23" y="5"/>
                  </a:cubicBezTo>
                  <a:cubicBezTo>
                    <a:pt x="27" y="0"/>
                    <a:pt x="33" y="0"/>
                    <a:pt x="36" y="5"/>
                  </a:cubicBezTo>
                  <a:cubicBezTo>
                    <a:pt x="38" y="8"/>
                    <a:pt x="39" y="11"/>
                    <a:pt x="3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13">
              <a:extLst>
                <a:ext uri="{FF2B5EF4-FFF2-40B4-BE49-F238E27FC236}">
                  <a16:creationId xmlns:a16="http://schemas.microsoft.com/office/drawing/2014/main" id="{4784D544-402C-415E-8096-17F3692F02A3}"/>
                </a:ext>
              </a:extLst>
            </p:cNvPr>
            <p:cNvSpPr>
              <a:spLocks/>
            </p:cNvSpPr>
            <p:nvPr/>
          </p:nvSpPr>
          <p:spPr bwMode="auto">
            <a:xfrm>
              <a:off x="7904588" y="5212048"/>
              <a:ext cx="52685" cy="103670"/>
            </a:xfrm>
            <a:custGeom>
              <a:avLst/>
              <a:gdLst>
                <a:gd name="T0" fmla="*/ 10 w 39"/>
                <a:gd name="T1" fmla="*/ 0 h 77"/>
                <a:gd name="T2" fmla="*/ 16 w 39"/>
                <a:gd name="T3" fmla="*/ 3 h 77"/>
                <a:gd name="T4" fmla="*/ 19 w 39"/>
                <a:gd name="T5" fmla="*/ 9 h 77"/>
                <a:gd name="T6" fmla="*/ 35 w 39"/>
                <a:gd name="T7" fmla="*/ 44 h 77"/>
                <a:gd name="T8" fmla="*/ 39 w 39"/>
                <a:gd name="T9" fmla="*/ 63 h 77"/>
                <a:gd name="T10" fmla="*/ 38 w 39"/>
                <a:gd name="T11" fmla="*/ 72 h 77"/>
                <a:gd name="T12" fmla="*/ 35 w 39"/>
                <a:gd name="T13" fmla="*/ 75 h 77"/>
                <a:gd name="T14" fmla="*/ 28 w 39"/>
                <a:gd name="T15" fmla="*/ 73 h 77"/>
                <a:gd name="T16" fmla="*/ 20 w 39"/>
                <a:gd name="T17" fmla="*/ 59 h 77"/>
                <a:gd name="T18" fmla="*/ 11 w 39"/>
                <a:gd name="T19" fmla="*/ 42 h 77"/>
                <a:gd name="T20" fmla="*/ 1 w 39"/>
                <a:gd name="T21" fmla="*/ 18 h 77"/>
                <a:gd name="T22" fmla="*/ 3 w 39"/>
                <a:gd name="T23" fmla="*/ 4 h 77"/>
                <a:gd name="T24" fmla="*/ 10 w 3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7">
                  <a:moveTo>
                    <a:pt x="10" y="0"/>
                  </a:moveTo>
                  <a:cubicBezTo>
                    <a:pt x="12" y="0"/>
                    <a:pt x="14" y="1"/>
                    <a:pt x="16" y="3"/>
                  </a:cubicBezTo>
                  <a:cubicBezTo>
                    <a:pt x="17" y="5"/>
                    <a:pt x="18" y="7"/>
                    <a:pt x="19" y="9"/>
                  </a:cubicBezTo>
                  <a:cubicBezTo>
                    <a:pt x="25" y="20"/>
                    <a:pt x="31" y="32"/>
                    <a:pt x="35" y="44"/>
                  </a:cubicBezTo>
                  <a:cubicBezTo>
                    <a:pt x="37" y="50"/>
                    <a:pt x="39" y="56"/>
                    <a:pt x="39" y="63"/>
                  </a:cubicBezTo>
                  <a:cubicBezTo>
                    <a:pt x="39" y="66"/>
                    <a:pt x="39" y="69"/>
                    <a:pt x="38" y="72"/>
                  </a:cubicBezTo>
                  <a:cubicBezTo>
                    <a:pt x="37" y="73"/>
                    <a:pt x="36" y="74"/>
                    <a:pt x="35" y="75"/>
                  </a:cubicBezTo>
                  <a:cubicBezTo>
                    <a:pt x="32" y="77"/>
                    <a:pt x="29" y="76"/>
                    <a:pt x="28" y="73"/>
                  </a:cubicBezTo>
                  <a:cubicBezTo>
                    <a:pt x="25" y="68"/>
                    <a:pt x="23" y="64"/>
                    <a:pt x="20" y="59"/>
                  </a:cubicBezTo>
                  <a:cubicBezTo>
                    <a:pt x="17" y="53"/>
                    <a:pt x="14" y="48"/>
                    <a:pt x="11" y="42"/>
                  </a:cubicBezTo>
                  <a:cubicBezTo>
                    <a:pt x="7" y="34"/>
                    <a:pt x="3" y="26"/>
                    <a:pt x="1" y="18"/>
                  </a:cubicBezTo>
                  <a:cubicBezTo>
                    <a:pt x="0" y="13"/>
                    <a:pt x="0" y="8"/>
                    <a:pt x="3" y="4"/>
                  </a:cubicBezTo>
                  <a:cubicBezTo>
                    <a:pt x="5" y="2"/>
                    <a:pt x="7"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Oval 62">
            <a:extLst>
              <a:ext uri="{FF2B5EF4-FFF2-40B4-BE49-F238E27FC236}">
                <a16:creationId xmlns:a16="http://schemas.microsoft.com/office/drawing/2014/main" id="{3BC5B823-8012-46E7-A6E1-ACB753AA7A99}"/>
              </a:ext>
            </a:extLst>
          </p:cNvPr>
          <p:cNvSpPr>
            <a:spLocks noChangeAspect="1"/>
          </p:cNvSpPr>
          <p:nvPr/>
        </p:nvSpPr>
        <p:spPr>
          <a:xfrm>
            <a:off x="9595803"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descr="A close up of a logo&#10;&#10;Description automatically generated">
            <a:extLst>
              <a:ext uri="{FF2B5EF4-FFF2-40B4-BE49-F238E27FC236}">
                <a16:creationId xmlns:a16="http://schemas.microsoft.com/office/drawing/2014/main" id="{978C6FF5-8E62-4916-B140-D9358D8600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858623" y="4453429"/>
            <a:ext cx="813132" cy="602959"/>
          </a:xfrm>
          <a:prstGeom prst="rect">
            <a:avLst/>
          </a:prstGeom>
        </p:spPr>
      </p:pic>
      <p:sp>
        <p:nvSpPr>
          <p:cNvPr id="67" name="Oval 66">
            <a:extLst>
              <a:ext uri="{FF2B5EF4-FFF2-40B4-BE49-F238E27FC236}">
                <a16:creationId xmlns:a16="http://schemas.microsoft.com/office/drawing/2014/main" id="{56967783-D88E-460A-931F-5533A306FBB8}"/>
              </a:ext>
            </a:extLst>
          </p:cNvPr>
          <p:cNvSpPr>
            <a:spLocks noChangeAspect="1"/>
          </p:cNvSpPr>
          <p:nvPr/>
        </p:nvSpPr>
        <p:spPr>
          <a:xfrm>
            <a:off x="1149329" y="4092842"/>
            <a:ext cx="1338773" cy="1338773"/>
          </a:xfrm>
          <a:prstGeom prst="ellipse">
            <a:avLst/>
          </a:prstGeom>
          <a:solidFill>
            <a:srgbClr val="162C4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0BA7B783-B849-4F4F-B13C-E264C8B6CAE6}"/>
              </a:ext>
            </a:extLst>
          </p:cNvPr>
          <p:cNvSpPr>
            <a:spLocks noChangeAspect="1"/>
          </p:cNvSpPr>
          <p:nvPr/>
        </p:nvSpPr>
        <p:spPr>
          <a:xfrm>
            <a:off x="3729084" y="4092842"/>
            <a:ext cx="1338773" cy="1338773"/>
          </a:xfrm>
          <a:prstGeom prst="ellipse">
            <a:avLst/>
          </a:prstGeom>
          <a:solidFill>
            <a:srgbClr val="0089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B245081D-E55E-4792-BB76-6E4214FB8BE2}"/>
              </a:ext>
            </a:extLst>
          </p:cNvPr>
          <p:cNvSpPr>
            <a:spLocks noChangeAspect="1"/>
          </p:cNvSpPr>
          <p:nvPr/>
        </p:nvSpPr>
        <p:spPr>
          <a:xfrm>
            <a:off x="6773318"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TextBox 28">
            <a:extLst>
              <a:ext uri="{FF2B5EF4-FFF2-40B4-BE49-F238E27FC236}">
                <a16:creationId xmlns:a16="http://schemas.microsoft.com/office/drawing/2014/main" id="{06E77222-D8AD-4C8D-B8B3-1DE4D3E16848}"/>
              </a:ext>
            </a:extLst>
          </p:cNvPr>
          <p:cNvSpPr txBox="1"/>
          <p:nvPr/>
        </p:nvSpPr>
        <p:spPr>
          <a:xfrm>
            <a:off x="9375711" y="5447548"/>
            <a:ext cx="1778957" cy="738664"/>
          </a:xfrm>
          <a:prstGeom prst="rect">
            <a:avLst/>
          </a:prstGeom>
          <a:noFill/>
        </p:spPr>
        <p:txBody>
          <a:bodyPr wrap="square" tIns="91440" bIns="91440" rtlCol="0" anchor="ctr">
            <a:spAutoFit/>
          </a:bodyPr>
          <a:lstStyle/>
          <a:p>
            <a:pPr algn="ctr"/>
            <a:r>
              <a:rPr lang="en-US">
                <a:solidFill>
                  <a:schemeClr val="bg1"/>
                </a:solidFill>
              </a:rPr>
              <a:t>Summary &amp; </a:t>
            </a:r>
          </a:p>
          <a:p>
            <a:pPr algn="ctr"/>
            <a:r>
              <a:rPr lang="en-US">
                <a:solidFill>
                  <a:schemeClr val="bg1"/>
                </a:solidFill>
              </a:rPr>
              <a:t>Final Challenge </a:t>
            </a:r>
          </a:p>
        </p:txBody>
      </p:sp>
      <p:sp>
        <p:nvSpPr>
          <p:cNvPr id="30" name="TextBox 29">
            <a:extLst>
              <a:ext uri="{FF2B5EF4-FFF2-40B4-BE49-F238E27FC236}">
                <a16:creationId xmlns:a16="http://schemas.microsoft.com/office/drawing/2014/main" id="{EFE632ED-D0CE-413B-9802-10FC9B0DEECE}"/>
              </a:ext>
            </a:extLst>
          </p:cNvPr>
          <p:cNvSpPr txBox="1"/>
          <p:nvPr/>
        </p:nvSpPr>
        <p:spPr>
          <a:xfrm>
            <a:off x="1034285" y="5447548"/>
            <a:ext cx="1568861" cy="738664"/>
          </a:xfrm>
          <a:prstGeom prst="rect">
            <a:avLst/>
          </a:prstGeom>
          <a:noFill/>
        </p:spPr>
        <p:txBody>
          <a:bodyPr wrap="square" tIns="91440" bIns="91440" rtlCol="0" anchor="ctr">
            <a:spAutoFit/>
          </a:bodyPr>
          <a:lstStyle/>
          <a:p>
            <a:pPr lvl="0" algn="ctr"/>
            <a:r>
              <a:rPr lang="en-US" dirty="0">
                <a:solidFill>
                  <a:schemeClr val="bg1"/>
                </a:solidFill>
              </a:rPr>
              <a:t>Infection Control </a:t>
            </a:r>
          </a:p>
        </p:txBody>
      </p:sp>
      <p:sp>
        <p:nvSpPr>
          <p:cNvPr id="31" name="TextBox 30">
            <a:extLst>
              <a:ext uri="{FF2B5EF4-FFF2-40B4-BE49-F238E27FC236}">
                <a16:creationId xmlns:a16="http://schemas.microsoft.com/office/drawing/2014/main" id="{9B3372F5-2E6F-4DF6-B6BE-19BA06CA4484}"/>
              </a:ext>
            </a:extLst>
          </p:cNvPr>
          <p:cNvSpPr txBox="1"/>
          <p:nvPr/>
        </p:nvSpPr>
        <p:spPr>
          <a:xfrm>
            <a:off x="3287243" y="5447548"/>
            <a:ext cx="2222455" cy="738664"/>
          </a:xfrm>
          <a:prstGeom prst="rect">
            <a:avLst/>
          </a:prstGeom>
          <a:noFill/>
        </p:spPr>
        <p:txBody>
          <a:bodyPr wrap="square" tIns="91440" bIns="91440" rtlCol="0" anchor="ctr">
            <a:spAutoFit/>
          </a:bodyPr>
          <a:lstStyle/>
          <a:p>
            <a:pPr algn="ctr"/>
            <a:r>
              <a:rPr lang="en-US" b="1" dirty="0">
                <a:solidFill>
                  <a:schemeClr val="bg1"/>
                </a:solidFill>
              </a:rPr>
              <a:t>Standard Precautions</a:t>
            </a:r>
          </a:p>
        </p:txBody>
      </p:sp>
      <p:sp>
        <p:nvSpPr>
          <p:cNvPr id="32" name="TextBox 31">
            <a:extLst>
              <a:ext uri="{FF2B5EF4-FFF2-40B4-BE49-F238E27FC236}">
                <a16:creationId xmlns:a16="http://schemas.microsoft.com/office/drawing/2014/main" id="{335E464E-AA99-407A-8C85-2347C5CE6A16}"/>
              </a:ext>
            </a:extLst>
          </p:cNvPr>
          <p:cNvSpPr txBox="1"/>
          <p:nvPr/>
        </p:nvSpPr>
        <p:spPr>
          <a:xfrm>
            <a:off x="5614176" y="5423129"/>
            <a:ext cx="3657056" cy="763083"/>
          </a:xfrm>
          <a:prstGeom prst="rect">
            <a:avLst/>
          </a:prstGeom>
          <a:noFill/>
        </p:spPr>
        <p:txBody>
          <a:bodyPr wrap="square" tIns="91440" bIns="91440" rtlCol="0" anchor="ctr">
            <a:spAutoFit/>
          </a:bodyPr>
          <a:lstStyle/>
          <a:p>
            <a:pPr algn="ctr"/>
            <a:r>
              <a:rPr lang="en-US" dirty="0">
                <a:solidFill>
                  <a:schemeClr val="bg1"/>
                </a:solidFill>
              </a:rPr>
              <a:t>Methicillin-Resistant Staphylococcus Aureus (MRSA)</a:t>
            </a:r>
          </a:p>
        </p:txBody>
      </p:sp>
      <p:pic>
        <p:nvPicPr>
          <p:cNvPr id="33" name="Graphic 32" descr="Checkmark">
            <a:extLst>
              <a:ext uri="{FF2B5EF4-FFF2-40B4-BE49-F238E27FC236}">
                <a16:creationId xmlns:a16="http://schemas.microsoft.com/office/drawing/2014/main" id="{DC2A379D-3E6D-4E6A-B9BD-4F38D977E1B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61057" y="6077696"/>
            <a:ext cx="315317" cy="315317"/>
          </a:xfrm>
          <a:prstGeom prst="rect">
            <a:avLst/>
          </a:prstGeom>
        </p:spPr>
      </p:pic>
      <p:grpSp>
        <p:nvGrpSpPr>
          <p:cNvPr id="34" name="Group 33">
            <a:extLst>
              <a:ext uri="{FF2B5EF4-FFF2-40B4-BE49-F238E27FC236}">
                <a16:creationId xmlns:a16="http://schemas.microsoft.com/office/drawing/2014/main" id="{E789CB6D-6ED8-4011-975C-9A614C4883F1}"/>
              </a:ext>
            </a:extLst>
          </p:cNvPr>
          <p:cNvGrpSpPr/>
          <p:nvPr/>
        </p:nvGrpSpPr>
        <p:grpSpPr>
          <a:xfrm>
            <a:off x="1490952" y="4201553"/>
            <a:ext cx="711294" cy="926099"/>
            <a:chOff x="1490952" y="4201553"/>
            <a:chExt cx="711294" cy="926099"/>
          </a:xfrm>
        </p:grpSpPr>
        <p:pic>
          <p:nvPicPr>
            <p:cNvPr id="35" name="Graphic 34" descr="Clapping hands">
              <a:extLst>
                <a:ext uri="{FF2B5EF4-FFF2-40B4-BE49-F238E27FC236}">
                  <a16:creationId xmlns:a16="http://schemas.microsoft.com/office/drawing/2014/main" id="{45A4B490-8705-4C60-95E2-5404FA52FD7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90952" y="4475709"/>
              <a:ext cx="651943" cy="651943"/>
            </a:xfrm>
            <a:prstGeom prst="rect">
              <a:avLst/>
            </a:prstGeom>
          </p:spPr>
        </p:pic>
        <p:pic>
          <p:nvPicPr>
            <p:cNvPr id="39" name="Graphic 38" descr="Bubbles">
              <a:extLst>
                <a:ext uri="{FF2B5EF4-FFF2-40B4-BE49-F238E27FC236}">
                  <a16:creationId xmlns:a16="http://schemas.microsoft.com/office/drawing/2014/main" id="{49A4A9DF-BCB2-41B2-B10A-99A8F311A33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537199" y="4201553"/>
              <a:ext cx="665047" cy="665047"/>
            </a:xfrm>
            <a:prstGeom prst="rect">
              <a:avLst/>
            </a:prstGeom>
          </p:spPr>
        </p:pic>
      </p:grpSp>
      <p:pic>
        <p:nvPicPr>
          <p:cNvPr id="40" name="Graphic 39" descr="Checklist">
            <a:extLst>
              <a:ext uri="{FF2B5EF4-FFF2-40B4-BE49-F238E27FC236}">
                <a16:creationId xmlns:a16="http://schemas.microsoft.com/office/drawing/2014/main" id="{EA340BCE-8E12-4E04-9D77-A904FE6218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941270" y="4311583"/>
            <a:ext cx="914400" cy="914400"/>
          </a:xfrm>
          <a:prstGeom prst="rect">
            <a:avLst/>
          </a:prstGeom>
        </p:spPr>
      </p:pic>
      <p:pic>
        <p:nvPicPr>
          <p:cNvPr id="41" name="Graphic 40" descr="Petri Dish">
            <a:extLst>
              <a:ext uri="{FF2B5EF4-FFF2-40B4-BE49-F238E27FC236}">
                <a16:creationId xmlns:a16="http://schemas.microsoft.com/office/drawing/2014/main" id="{7273633D-A5DE-44F3-B836-181A88C6BCAD}"/>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80848" y="4210112"/>
            <a:ext cx="1106424" cy="1106424"/>
          </a:xfrm>
          <a:prstGeom prst="rect">
            <a:avLst/>
          </a:prstGeom>
        </p:spPr>
      </p:pic>
    </p:spTree>
    <p:extLst>
      <p:ext uri="{BB962C8B-B14F-4D97-AF65-F5344CB8AC3E}">
        <p14:creationId xmlns:p14="http://schemas.microsoft.com/office/powerpoint/2010/main" val="6552703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Standard Precautions for Medical Administration</a:t>
            </a:r>
            <a:endParaRPr lang="en-IN" dirty="0"/>
          </a:p>
        </p:txBody>
      </p:sp>
      <p:sp>
        <p:nvSpPr>
          <p:cNvPr id="4" name="Text Placeholder 3">
            <a:extLst>
              <a:ext uri="{FF2B5EF4-FFF2-40B4-BE49-F238E27FC236}">
                <a16:creationId xmlns:a16="http://schemas.microsoft.com/office/drawing/2014/main" id="{ACBC2025-FEC5-4F61-821E-4A49B2EB2FCF}"/>
              </a:ext>
            </a:extLst>
          </p:cNvPr>
          <p:cNvSpPr>
            <a:spLocks noGrp="1"/>
          </p:cNvSpPr>
          <p:nvPr>
            <p:ph type="body" sz="quarter" idx="10"/>
          </p:nvPr>
        </p:nvSpPr>
        <p:spPr/>
        <p:txBody>
          <a:bodyPr/>
          <a:lstStyle/>
          <a:p>
            <a:r>
              <a:rPr lang="en-IN" dirty="0"/>
              <a:t>Click Next to continue.</a:t>
            </a:r>
          </a:p>
        </p:txBody>
      </p:sp>
      <p:sp>
        <p:nvSpPr>
          <p:cNvPr id="9" name="Trapezoid 8">
            <a:extLst>
              <a:ext uri="{FF2B5EF4-FFF2-40B4-BE49-F238E27FC236}">
                <a16:creationId xmlns:a16="http://schemas.microsoft.com/office/drawing/2014/main" id="{FB5AB976-C3E3-4C60-B3AE-154573189093}"/>
              </a:ext>
            </a:extLst>
          </p:cNvPr>
          <p:cNvSpPr/>
          <p:nvPr/>
        </p:nvSpPr>
        <p:spPr>
          <a:xfrm rot="16200000">
            <a:off x="3595979" y="3475232"/>
            <a:ext cx="4102624" cy="254562"/>
          </a:xfrm>
          <a:prstGeom prst="trapezoid">
            <a:avLst>
              <a:gd name="adj" fmla="val 103122"/>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666140" rtl="0" eaLnBrk="1" latinLnBrk="0" hangingPunct="1">
              <a:defRPr sz="1311" kern="1200">
                <a:solidFill>
                  <a:schemeClr val="lt1"/>
                </a:solidFill>
                <a:latin typeface="+mn-lt"/>
                <a:ea typeface="+mn-ea"/>
                <a:cs typeface="+mn-cs"/>
              </a:defRPr>
            </a:lvl1pPr>
            <a:lvl2pPr marL="333070" algn="l" defTabSz="666140" rtl="0" eaLnBrk="1" latinLnBrk="0" hangingPunct="1">
              <a:defRPr sz="1311" kern="1200">
                <a:solidFill>
                  <a:schemeClr val="lt1"/>
                </a:solidFill>
                <a:latin typeface="+mn-lt"/>
                <a:ea typeface="+mn-ea"/>
                <a:cs typeface="+mn-cs"/>
              </a:defRPr>
            </a:lvl2pPr>
            <a:lvl3pPr marL="666140" algn="l" defTabSz="666140" rtl="0" eaLnBrk="1" latinLnBrk="0" hangingPunct="1">
              <a:defRPr sz="1311" kern="1200">
                <a:solidFill>
                  <a:schemeClr val="lt1"/>
                </a:solidFill>
                <a:latin typeface="+mn-lt"/>
                <a:ea typeface="+mn-ea"/>
                <a:cs typeface="+mn-cs"/>
              </a:defRPr>
            </a:lvl3pPr>
            <a:lvl4pPr marL="999211" algn="l" defTabSz="666140" rtl="0" eaLnBrk="1" latinLnBrk="0" hangingPunct="1">
              <a:defRPr sz="1311" kern="1200">
                <a:solidFill>
                  <a:schemeClr val="lt1"/>
                </a:solidFill>
                <a:latin typeface="+mn-lt"/>
                <a:ea typeface="+mn-ea"/>
                <a:cs typeface="+mn-cs"/>
              </a:defRPr>
            </a:lvl4pPr>
            <a:lvl5pPr marL="1332281" algn="l" defTabSz="666140" rtl="0" eaLnBrk="1" latinLnBrk="0" hangingPunct="1">
              <a:defRPr sz="1311" kern="1200">
                <a:solidFill>
                  <a:schemeClr val="lt1"/>
                </a:solidFill>
                <a:latin typeface="+mn-lt"/>
                <a:ea typeface="+mn-ea"/>
                <a:cs typeface="+mn-cs"/>
              </a:defRPr>
            </a:lvl5pPr>
            <a:lvl6pPr marL="1665351" algn="l" defTabSz="666140" rtl="0" eaLnBrk="1" latinLnBrk="0" hangingPunct="1">
              <a:defRPr sz="1311" kern="1200">
                <a:solidFill>
                  <a:schemeClr val="lt1"/>
                </a:solidFill>
                <a:latin typeface="+mn-lt"/>
                <a:ea typeface="+mn-ea"/>
                <a:cs typeface="+mn-cs"/>
              </a:defRPr>
            </a:lvl6pPr>
            <a:lvl7pPr marL="1998421" algn="l" defTabSz="666140" rtl="0" eaLnBrk="1" latinLnBrk="0" hangingPunct="1">
              <a:defRPr sz="1311" kern="1200">
                <a:solidFill>
                  <a:schemeClr val="lt1"/>
                </a:solidFill>
                <a:latin typeface="+mn-lt"/>
                <a:ea typeface="+mn-ea"/>
                <a:cs typeface="+mn-cs"/>
              </a:defRPr>
            </a:lvl7pPr>
            <a:lvl8pPr marL="2331491" algn="l" defTabSz="666140" rtl="0" eaLnBrk="1" latinLnBrk="0" hangingPunct="1">
              <a:defRPr sz="1311" kern="1200">
                <a:solidFill>
                  <a:schemeClr val="lt1"/>
                </a:solidFill>
                <a:latin typeface="+mn-lt"/>
                <a:ea typeface="+mn-ea"/>
                <a:cs typeface="+mn-cs"/>
              </a:defRPr>
            </a:lvl8pPr>
            <a:lvl9pPr marL="2664562" algn="l" defTabSz="666140" rtl="0" eaLnBrk="1" latinLnBrk="0" hangingPunct="1">
              <a:defRPr sz="1311" kern="1200">
                <a:solidFill>
                  <a:schemeClr val="lt1"/>
                </a:solidFill>
                <a:latin typeface="+mn-lt"/>
                <a:ea typeface="+mn-ea"/>
                <a:cs typeface="+mn-cs"/>
              </a:defRPr>
            </a:lvl9pPr>
          </a:lstStyle>
          <a:p>
            <a:pPr algn="ctr"/>
            <a:endParaRPr lang="en-US" dirty="0"/>
          </a:p>
        </p:txBody>
      </p:sp>
      <p:pic>
        <p:nvPicPr>
          <p:cNvPr id="26628" name="Picture 4" descr="Happy doctor holding digital tablet at desk - Royalty-free Doctor Stock Photo">
            <a:extLst>
              <a:ext uri="{FF2B5EF4-FFF2-40B4-BE49-F238E27FC236}">
                <a16:creationId xmlns:a16="http://schemas.microsoft.com/office/drawing/2014/main" id="{F53827F9-67A7-425A-A305-EE2BCE51D0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91" t="12254" r="64" b="2633"/>
          <a:stretch/>
        </p:blipFill>
        <p:spPr bwMode="auto">
          <a:xfrm>
            <a:off x="1125968" y="1855446"/>
            <a:ext cx="4884629" cy="3529170"/>
          </a:xfrm>
          <a:prstGeom prst="rect">
            <a:avLst/>
          </a:prstGeom>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CA67849-6335-4F21-97F1-2C38349F0A2D}"/>
              </a:ext>
            </a:extLst>
          </p:cNvPr>
          <p:cNvSpPr/>
          <p:nvPr/>
        </p:nvSpPr>
        <p:spPr bwMode="auto">
          <a:xfrm>
            <a:off x="5774572" y="1551200"/>
            <a:ext cx="5203308" cy="4102626"/>
          </a:xfrm>
          <a:prstGeom prst="rect">
            <a:avLst/>
          </a:prstGeom>
          <a:solidFill>
            <a:srgbClr val="1663A7"/>
          </a:solidFill>
          <a:ln w="25400" cap="flat" cmpd="sng" algn="ctr">
            <a:noFill/>
            <a:prstDash val="solid"/>
          </a:ln>
          <a:effectLst>
            <a:outerShdw blurRad="50800" dist="38100" dir="10800000" algn="r" rotWithShape="0">
              <a:prstClr val="black">
                <a:alpha val="40000"/>
              </a:prstClr>
            </a:outerShdw>
          </a:effectLst>
        </p:spPr>
        <p:txBody>
          <a:bodyPr rtlCol="0" anchor="ctr"/>
          <a:lstStyle>
            <a:defPPr>
              <a:defRPr lang="en-US"/>
            </a:defPPr>
            <a:lvl1pPr marL="0" algn="l" defTabSz="666140" rtl="0" eaLnBrk="1" latinLnBrk="0" hangingPunct="1">
              <a:defRPr sz="1311" kern="1200">
                <a:solidFill>
                  <a:schemeClr val="tx1"/>
                </a:solidFill>
                <a:latin typeface="+mn-lt"/>
                <a:ea typeface="+mn-ea"/>
                <a:cs typeface="+mn-cs"/>
              </a:defRPr>
            </a:lvl1pPr>
            <a:lvl2pPr marL="333070" algn="l" defTabSz="666140" rtl="0" eaLnBrk="1" latinLnBrk="0" hangingPunct="1">
              <a:defRPr sz="1311" kern="1200">
                <a:solidFill>
                  <a:schemeClr val="tx1"/>
                </a:solidFill>
                <a:latin typeface="+mn-lt"/>
                <a:ea typeface="+mn-ea"/>
                <a:cs typeface="+mn-cs"/>
              </a:defRPr>
            </a:lvl2pPr>
            <a:lvl3pPr marL="666140" algn="l" defTabSz="666140" rtl="0" eaLnBrk="1" latinLnBrk="0" hangingPunct="1">
              <a:defRPr sz="1311" kern="1200">
                <a:solidFill>
                  <a:schemeClr val="tx1"/>
                </a:solidFill>
                <a:latin typeface="+mn-lt"/>
                <a:ea typeface="+mn-ea"/>
                <a:cs typeface="+mn-cs"/>
              </a:defRPr>
            </a:lvl3pPr>
            <a:lvl4pPr marL="999211" algn="l" defTabSz="666140" rtl="0" eaLnBrk="1" latinLnBrk="0" hangingPunct="1">
              <a:defRPr sz="1311" kern="1200">
                <a:solidFill>
                  <a:schemeClr val="tx1"/>
                </a:solidFill>
                <a:latin typeface="+mn-lt"/>
                <a:ea typeface="+mn-ea"/>
                <a:cs typeface="+mn-cs"/>
              </a:defRPr>
            </a:lvl4pPr>
            <a:lvl5pPr marL="1332281" algn="l" defTabSz="666140" rtl="0" eaLnBrk="1" latinLnBrk="0" hangingPunct="1">
              <a:defRPr sz="1311" kern="1200">
                <a:solidFill>
                  <a:schemeClr val="tx1"/>
                </a:solidFill>
                <a:latin typeface="+mn-lt"/>
                <a:ea typeface="+mn-ea"/>
                <a:cs typeface="+mn-cs"/>
              </a:defRPr>
            </a:lvl5pPr>
            <a:lvl6pPr marL="1665351" algn="l" defTabSz="666140" rtl="0" eaLnBrk="1" latinLnBrk="0" hangingPunct="1">
              <a:defRPr sz="1311" kern="1200">
                <a:solidFill>
                  <a:schemeClr val="tx1"/>
                </a:solidFill>
                <a:latin typeface="+mn-lt"/>
                <a:ea typeface="+mn-ea"/>
                <a:cs typeface="+mn-cs"/>
              </a:defRPr>
            </a:lvl6pPr>
            <a:lvl7pPr marL="1998421" algn="l" defTabSz="666140" rtl="0" eaLnBrk="1" latinLnBrk="0" hangingPunct="1">
              <a:defRPr sz="1311" kern="1200">
                <a:solidFill>
                  <a:schemeClr val="tx1"/>
                </a:solidFill>
                <a:latin typeface="+mn-lt"/>
                <a:ea typeface="+mn-ea"/>
                <a:cs typeface="+mn-cs"/>
              </a:defRPr>
            </a:lvl7pPr>
            <a:lvl8pPr marL="2331491" algn="l" defTabSz="666140" rtl="0" eaLnBrk="1" latinLnBrk="0" hangingPunct="1">
              <a:defRPr sz="1311" kern="1200">
                <a:solidFill>
                  <a:schemeClr val="tx1"/>
                </a:solidFill>
                <a:latin typeface="+mn-lt"/>
                <a:ea typeface="+mn-ea"/>
                <a:cs typeface="+mn-cs"/>
              </a:defRPr>
            </a:lvl8pPr>
            <a:lvl9pPr marL="2664562" algn="l" defTabSz="666140" rtl="0" eaLnBrk="1" latinLnBrk="0" hangingPunct="1">
              <a:defRPr sz="1311" kern="1200">
                <a:solidFill>
                  <a:schemeClr val="tx1"/>
                </a:solidFill>
                <a:latin typeface="+mn-lt"/>
                <a:ea typeface="+mn-ea"/>
                <a:cs typeface="+mn-cs"/>
              </a:defRPr>
            </a:lvl9pPr>
          </a:lstStyle>
          <a:p>
            <a:pPr algn="ctr" defTabSz="914400"/>
            <a:endParaRPr lang="en-US" sz="1600" b="1" dirty="0">
              <a:solidFill>
                <a:schemeClr val="bg1"/>
              </a:solidFill>
            </a:endParaRPr>
          </a:p>
        </p:txBody>
      </p:sp>
      <p:sp>
        <p:nvSpPr>
          <p:cNvPr id="13" name="Rectangle 12">
            <a:extLst>
              <a:ext uri="{FF2B5EF4-FFF2-40B4-BE49-F238E27FC236}">
                <a16:creationId xmlns:a16="http://schemas.microsoft.com/office/drawing/2014/main" id="{7648C04C-13EB-47D5-A9A6-53D3F7425939}"/>
              </a:ext>
            </a:extLst>
          </p:cNvPr>
          <p:cNvSpPr/>
          <p:nvPr/>
        </p:nvSpPr>
        <p:spPr bwMode="auto">
          <a:xfrm>
            <a:off x="1014434" y="1756094"/>
            <a:ext cx="120002" cy="3710941"/>
          </a:xfrm>
          <a:prstGeom prst="rect">
            <a:avLst/>
          </a:prstGeom>
          <a:solidFill>
            <a:srgbClr val="1663A7"/>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666140" rtl="0" eaLnBrk="1" latinLnBrk="0" hangingPunct="1">
              <a:defRPr sz="1311" kern="1200">
                <a:solidFill>
                  <a:schemeClr val="lt1"/>
                </a:solidFill>
                <a:latin typeface="+mn-lt"/>
                <a:ea typeface="+mn-ea"/>
                <a:cs typeface="+mn-cs"/>
              </a:defRPr>
            </a:lvl1pPr>
            <a:lvl2pPr marL="333070" algn="l" defTabSz="666140" rtl="0" eaLnBrk="1" latinLnBrk="0" hangingPunct="1">
              <a:defRPr sz="1311" kern="1200">
                <a:solidFill>
                  <a:schemeClr val="lt1"/>
                </a:solidFill>
                <a:latin typeface="+mn-lt"/>
                <a:ea typeface="+mn-ea"/>
                <a:cs typeface="+mn-cs"/>
              </a:defRPr>
            </a:lvl2pPr>
            <a:lvl3pPr marL="666140" algn="l" defTabSz="666140" rtl="0" eaLnBrk="1" latinLnBrk="0" hangingPunct="1">
              <a:defRPr sz="1311" kern="1200">
                <a:solidFill>
                  <a:schemeClr val="lt1"/>
                </a:solidFill>
                <a:latin typeface="+mn-lt"/>
                <a:ea typeface="+mn-ea"/>
                <a:cs typeface="+mn-cs"/>
              </a:defRPr>
            </a:lvl3pPr>
            <a:lvl4pPr marL="999211" algn="l" defTabSz="666140" rtl="0" eaLnBrk="1" latinLnBrk="0" hangingPunct="1">
              <a:defRPr sz="1311" kern="1200">
                <a:solidFill>
                  <a:schemeClr val="lt1"/>
                </a:solidFill>
                <a:latin typeface="+mn-lt"/>
                <a:ea typeface="+mn-ea"/>
                <a:cs typeface="+mn-cs"/>
              </a:defRPr>
            </a:lvl4pPr>
            <a:lvl5pPr marL="1332281" algn="l" defTabSz="666140" rtl="0" eaLnBrk="1" latinLnBrk="0" hangingPunct="1">
              <a:defRPr sz="1311" kern="1200">
                <a:solidFill>
                  <a:schemeClr val="lt1"/>
                </a:solidFill>
                <a:latin typeface="+mn-lt"/>
                <a:ea typeface="+mn-ea"/>
                <a:cs typeface="+mn-cs"/>
              </a:defRPr>
            </a:lvl5pPr>
            <a:lvl6pPr marL="1665351" algn="l" defTabSz="666140" rtl="0" eaLnBrk="1" latinLnBrk="0" hangingPunct="1">
              <a:defRPr sz="1311" kern="1200">
                <a:solidFill>
                  <a:schemeClr val="lt1"/>
                </a:solidFill>
                <a:latin typeface="+mn-lt"/>
                <a:ea typeface="+mn-ea"/>
                <a:cs typeface="+mn-cs"/>
              </a:defRPr>
            </a:lvl6pPr>
            <a:lvl7pPr marL="1998421" algn="l" defTabSz="666140" rtl="0" eaLnBrk="1" latinLnBrk="0" hangingPunct="1">
              <a:defRPr sz="1311" kern="1200">
                <a:solidFill>
                  <a:schemeClr val="lt1"/>
                </a:solidFill>
                <a:latin typeface="+mn-lt"/>
                <a:ea typeface="+mn-ea"/>
                <a:cs typeface="+mn-cs"/>
              </a:defRPr>
            </a:lvl7pPr>
            <a:lvl8pPr marL="2331491" algn="l" defTabSz="666140" rtl="0" eaLnBrk="1" latinLnBrk="0" hangingPunct="1">
              <a:defRPr sz="1311" kern="1200">
                <a:solidFill>
                  <a:schemeClr val="lt1"/>
                </a:solidFill>
                <a:latin typeface="+mn-lt"/>
                <a:ea typeface="+mn-ea"/>
                <a:cs typeface="+mn-cs"/>
              </a:defRPr>
            </a:lvl8pPr>
            <a:lvl9pPr marL="2664562" algn="l" defTabSz="666140" rtl="0" eaLnBrk="1" latinLnBrk="0" hangingPunct="1">
              <a:defRPr sz="1311" kern="1200">
                <a:solidFill>
                  <a:schemeClr val="lt1"/>
                </a:solidFill>
                <a:latin typeface="+mn-lt"/>
                <a:ea typeface="+mn-ea"/>
                <a:cs typeface="+mn-cs"/>
              </a:defRPr>
            </a:lvl9pPr>
          </a:lstStyle>
          <a:p>
            <a:pPr algn="ctr">
              <a:defRPr/>
            </a:pPr>
            <a:endParaRPr lang="en-US" dirty="0"/>
          </a:p>
        </p:txBody>
      </p:sp>
      <p:sp>
        <p:nvSpPr>
          <p:cNvPr id="27" name="Rectangle 26">
            <a:extLst>
              <a:ext uri="{FF2B5EF4-FFF2-40B4-BE49-F238E27FC236}">
                <a16:creationId xmlns:a16="http://schemas.microsoft.com/office/drawing/2014/main" id="{C3762AC3-6364-4B32-8567-7308C60702EC}"/>
              </a:ext>
            </a:extLst>
          </p:cNvPr>
          <p:cNvSpPr/>
          <p:nvPr/>
        </p:nvSpPr>
        <p:spPr>
          <a:xfrm>
            <a:off x="6215188" y="2296592"/>
            <a:ext cx="4367602" cy="2862322"/>
          </a:xfrm>
          <a:prstGeom prst="rect">
            <a:avLst/>
          </a:prstGeom>
        </p:spPr>
        <p:txBody>
          <a:bodyPr wrap="square">
            <a:spAutoFit/>
          </a:bodyPr>
          <a:lstStyle/>
          <a:p>
            <a:pPr>
              <a:spcBef>
                <a:spcPts val="600"/>
              </a:spcBef>
              <a:spcAft>
                <a:spcPts val="600"/>
              </a:spcAft>
            </a:pPr>
            <a:r>
              <a:rPr lang="en-US" sz="1400" dirty="0">
                <a:solidFill>
                  <a:schemeClr val="bg1"/>
                </a:solidFill>
              </a:rPr>
              <a:t>Standard precautions are a set of rules to be followed while administering medications, that:</a:t>
            </a:r>
          </a:p>
          <a:p>
            <a:pPr marL="285750" indent="-285750">
              <a:spcBef>
                <a:spcPts val="600"/>
              </a:spcBef>
              <a:spcAft>
                <a:spcPts val="600"/>
              </a:spcAft>
              <a:buFont typeface="Wingdings" panose="05000000000000000000" pitchFamily="2" charset="2"/>
              <a:buChar char="§"/>
            </a:pPr>
            <a:r>
              <a:rPr lang="en-US" sz="1400" dirty="0">
                <a:solidFill>
                  <a:schemeClr val="bg1"/>
                </a:solidFill>
              </a:rPr>
              <a:t>Protect you and the people you support from the spread of infection</a:t>
            </a:r>
          </a:p>
          <a:p>
            <a:pPr marL="285750" indent="-285750">
              <a:spcBef>
                <a:spcPts val="600"/>
              </a:spcBef>
              <a:spcAft>
                <a:spcPts val="600"/>
              </a:spcAft>
              <a:buFont typeface="Wingdings" panose="05000000000000000000" pitchFamily="2" charset="2"/>
              <a:buChar char="§"/>
            </a:pPr>
            <a:r>
              <a:rPr lang="en-US" sz="1400" dirty="0">
                <a:solidFill>
                  <a:schemeClr val="bg1"/>
                </a:solidFill>
              </a:rPr>
              <a:t>Remain the same for both people who are healthy / ill </a:t>
            </a:r>
          </a:p>
          <a:p>
            <a:pPr>
              <a:spcBef>
                <a:spcPts val="600"/>
              </a:spcBef>
              <a:spcAft>
                <a:spcPts val="600"/>
              </a:spcAft>
            </a:pPr>
            <a:r>
              <a:rPr lang="en-US" sz="1400" dirty="0">
                <a:solidFill>
                  <a:schemeClr val="bg1"/>
                </a:solidFill>
              </a:rPr>
              <a:t>Assume that everyone’s blood, other body fluids, and mucous membranes may be infected.</a:t>
            </a:r>
          </a:p>
          <a:p>
            <a:pPr>
              <a:spcBef>
                <a:spcPts val="600"/>
              </a:spcBef>
              <a:spcAft>
                <a:spcPts val="600"/>
              </a:spcAft>
            </a:pPr>
            <a:r>
              <a:rPr lang="en-US" sz="1400" dirty="0">
                <a:solidFill>
                  <a:schemeClr val="bg1"/>
                </a:solidFill>
              </a:rPr>
              <a:t>These actions seem simple, but they are very important!</a:t>
            </a:r>
          </a:p>
        </p:txBody>
      </p:sp>
      <p:sp>
        <p:nvSpPr>
          <p:cNvPr id="2" name="Rectangle 1">
            <a:extLst>
              <a:ext uri="{FF2B5EF4-FFF2-40B4-BE49-F238E27FC236}">
                <a16:creationId xmlns:a16="http://schemas.microsoft.com/office/drawing/2014/main" id="{C0CAB17D-D357-4622-AD52-CB4861820908}"/>
              </a:ext>
            </a:extLst>
          </p:cNvPr>
          <p:cNvSpPr/>
          <p:nvPr/>
        </p:nvSpPr>
        <p:spPr>
          <a:xfrm>
            <a:off x="6081493" y="3423936"/>
            <a:ext cx="242374" cy="369332"/>
          </a:xfrm>
          <a:prstGeom prst="rect">
            <a:avLst/>
          </a:prstGeom>
        </p:spPr>
        <p:txBody>
          <a:bodyPr wrap="none">
            <a:spAutoFit/>
          </a:bodyPr>
          <a:lstStyle/>
          <a:p>
            <a:r>
              <a:rPr lang="en-IN" dirty="0">
                <a:solidFill>
                  <a:srgbClr val="000000"/>
                </a:solidFill>
                <a:latin typeface="Times New Roman" panose="02020603050405020304" pitchFamily="18" charset="0"/>
              </a:rPr>
              <a:t> </a:t>
            </a:r>
            <a:endParaRPr lang="en-IN" dirty="0"/>
          </a:p>
        </p:txBody>
      </p:sp>
    </p:spTree>
    <p:extLst>
      <p:ext uri="{BB962C8B-B14F-4D97-AF65-F5344CB8AC3E}">
        <p14:creationId xmlns:p14="http://schemas.microsoft.com/office/powerpoint/2010/main" val="202300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131" t="1148" r="15719" b="44412"/>
          <a:stretch/>
        </p:blipFill>
        <p:spPr>
          <a:xfrm>
            <a:off x="0" y="731520"/>
            <a:ext cx="12188952" cy="5806440"/>
          </a:xfrm>
        </p:spPr>
      </p:pic>
      <p:sp>
        <p:nvSpPr>
          <p:cNvPr id="6" name="Text Placeholder 5"/>
          <p:cNvSpPr>
            <a:spLocks noGrp="1"/>
          </p:cNvSpPr>
          <p:nvPr>
            <p:ph type="body" sz="quarter" idx="12"/>
          </p:nvPr>
        </p:nvSpPr>
        <p:spPr/>
        <p:txBody>
          <a:bodyPr/>
          <a:lstStyle/>
          <a:p>
            <a:r>
              <a:rPr lang="en-IN"/>
              <a:t>Course Learning Objectives</a:t>
            </a:r>
          </a:p>
        </p:txBody>
      </p:sp>
      <p:sp>
        <p:nvSpPr>
          <p:cNvPr id="4" name="Text Placeholder 3"/>
          <p:cNvSpPr>
            <a:spLocks noGrp="1"/>
          </p:cNvSpPr>
          <p:nvPr>
            <p:ph type="body" sz="quarter" idx="10"/>
          </p:nvPr>
        </p:nvSpPr>
        <p:spPr>
          <a:prstGeom prst="rect">
            <a:avLst/>
          </a:prstGeom>
        </p:spPr>
        <p:txBody>
          <a:bodyPr/>
          <a:lstStyle/>
          <a:p>
            <a:r>
              <a:rPr lang="en-IN">
                <a:latin typeface="+mn-lt"/>
              </a:rPr>
              <a:t>Click Next to continue.</a:t>
            </a:r>
          </a:p>
        </p:txBody>
      </p:sp>
      <p:sp>
        <p:nvSpPr>
          <p:cNvPr id="2" name="Rectangle 1">
            <a:extLst>
              <a:ext uri="{FF2B5EF4-FFF2-40B4-BE49-F238E27FC236}">
                <a16:creationId xmlns:a16="http://schemas.microsoft.com/office/drawing/2014/main" id="{B2DC4654-0944-44FA-ACA3-152D56D6345D}"/>
              </a:ext>
            </a:extLst>
          </p:cNvPr>
          <p:cNvSpPr/>
          <p:nvPr/>
        </p:nvSpPr>
        <p:spPr>
          <a:xfrm>
            <a:off x="7241531" y="1533451"/>
            <a:ext cx="4737094" cy="4194249"/>
          </a:xfrm>
          <a:prstGeom prst="rect">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E642CC-FBF7-428C-88FE-5324DF958FE2}"/>
              </a:ext>
            </a:extLst>
          </p:cNvPr>
          <p:cNvSpPr/>
          <p:nvPr/>
        </p:nvSpPr>
        <p:spPr>
          <a:xfrm>
            <a:off x="7351401" y="2366509"/>
            <a:ext cx="4520899" cy="32087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F90A65A1-33BD-4B93-BEFB-16B704D11515}"/>
              </a:ext>
            </a:extLst>
          </p:cNvPr>
          <p:cNvSpPr txBox="1"/>
          <p:nvPr/>
        </p:nvSpPr>
        <p:spPr>
          <a:xfrm>
            <a:off x="7488033" y="1728410"/>
            <a:ext cx="4023360" cy="461665"/>
          </a:xfrm>
          <a:prstGeom prst="rect">
            <a:avLst/>
          </a:prstGeom>
          <a:noFill/>
        </p:spPr>
        <p:txBody>
          <a:bodyPr wrap="square" rtlCol="0">
            <a:spAutoFit/>
          </a:bodyPr>
          <a:lstStyle/>
          <a:p>
            <a:pPr algn="ctr"/>
            <a:r>
              <a:rPr lang="en-US" sz="2400" b="1">
                <a:solidFill>
                  <a:schemeClr val="accent3"/>
                </a:solidFill>
                <a:ea typeface="Yu Gothic UI Semibold" panose="020B0700000000000000" pitchFamily="34" charset="-128"/>
                <a:cs typeface="Arial" panose="020B0604020202020204" pitchFamily="34" charset="0"/>
              </a:rPr>
              <a:t>YOU WILL BE ABLE TO</a:t>
            </a:r>
          </a:p>
        </p:txBody>
      </p:sp>
      <p:pic>
        <p:nvPicPr>
          <p:cNvPr id="18" name="Picture 17">
            <a:extLst>
              <a:ext uri="{FF2B5EF4-FFF2-40B4-BE49-F238E27FC236}">
                <a16:creationId xmlns:a16="http://schemas.microsoft.com/office/drawing/2014/main" id="{258CADAF-8E38-490C-A6AE-65EA5E7A378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9047" y="2742602"/>
            <a:ext cx="457200" cy="457200"/>
          </a:xfrm>
          <a:prstGeom prst="rect">
            <a:avLst/>
          </a:prstGeom>
        </p:spPr>
      </p:pic>
      <p:pic>
        <p:nvPicPr>
          <p:cNvPr id="20" name="Picture 19">
            <a:extLst>
              <a:ext uri="{FF2B5EF4-FFF2-40B4-BE49-F238E27FC236}">
                <a16:creationId xmlns:a16="http://schemas.microsoft.com/office/drawing/2014/main" id="{095B62A5-3D19-4199-A979-CE3523D7A8A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9047" y="3687721"/>
            <a:ext cx="457200" cy="457200"/>
          </a:xfrm>
          <a:prstGeom prst="rect">
            <a:avLst/>
          </a:prstGeom>
        </p:spPr>
      </p:pic>
      <p:pic>
        <p:nvPicPr>
          <p:cNvPr id="21" name="Picture 20">
            <a:extLst>
              <a:ext uri="{FF2B5EF4-FFF2-40B4-BE49-F238E27FC236}">
                <a16:creationId xmlns:a16="http://schemas.microsoft.com/office/drawing/2014/main" id="{2CAC56AA-DA7A-4AF3-8679-2D39689FB853}"/>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9047" y="4632839"/>
            <a:ext cx="457200" cy="457200"/>
          </a:xfrm>
          <a:prstGeom prst="rect">
            <a:avLst/>
          </a:prstGeom>
        </p:spPr>
      </p:pic>
      <p:sp>
        <p:nvSpPr>
          <p:cNvPr id="22" name="Rectangle 21">
            <a:extLst>
              <a:ext uri="{FF2B5EF4-FFF2-40B4-BE49-F238E27FC236}">
                <a16:creationId xmlns:a16="http://schemas.microsoft.com/office/drawing/2014/main" id="{6E017F50-6A39-4E0F-B465-6C08018EB6E7}"/>
              </a:ext>
            </a:extLst>
          </p:cNvPr>
          <p:cNvSpPr/>
          <p:nvPr/>
        </p:nvSpPr>
        <p:spPr>
          <a:xfrm>
            <a:off x="8107207" y="2693712"/>
            <a:ext cx="3465146" cy="2485809"/>
          </a:xfrm>
          <a:prstGeom prst="rect">
            <a:avLst/>
          </a:prstGeom>
        </p:spPr>
        <p:txBody>
          <a:bodyPr wrap="square">
            <a:spAutoFit/>
          </a:bodyPr>
          <a:lstStyle/>
          <a:p>
            <a:pPr>
              <a:lnSpc>
                <a:spcPts val="2000"/>
              </a:lnSpc>
              <a:spcAft>
                <a:spcPts val="2400"/>
              </a:spcAft>
            </a:pPr>
            <a:r>
              <a:rPr lang="en-US" sz="1600">
                <a:cs typeface="Arial" panose="020B0604020202020204" pitchFamily="34" charset="0"/>
              </a:rPr>
              <a:t>Administer medications in a mindful and error-free manner</a:t>
            </a:r>
          </a:p>
          <a:p>
            <a:pPr>
              <a:lnSpc>
                <a:spcPts val="2000"/>
              </a:lnSpc>
              <a:spcAft>
                <a:spcPts val="2400"/>
              </a:spcAft>
            </a:pPr>
            <a:r>
              <a:rPr lang="en-US" sz="1600">
                <a:cs typeface="Arial" panose="020B0604020202020204" pitchFamily="34" charset="0"/>
              </a:rPr>
              <a:t>Manage medication administration by communicating with the Health Care Providers </a:t>
            </a:r>
          </a:p>
          <a:p>
            <a:pPr>
              <a:lnSpc>
                <a:spcPts val="2000"/>
              </a:lnSpc>
              <a:spcAft>
                <a:spcPts val="2400"/>
              </a:spcAft>
            </a:pPr>
            <a:r>
              <a:rPr lang="en-US" sz="1600">
                <a:cs typeface="Arial" panose="020B0604020202020204" pitchFamily="34" charset="0"/>
              </a:rPr>
              <a:t>Receive medications from the pharmacy, and order refills on time </a:t>
            </a:r>
          </a:p>
        </p:txBody>
      </p:sp>
    </p:spTree>
    <p:extLst>
      <p:ext uri="{BB962C8B-B14F-4D97-AF65-F5344CB8AC3E}">
        <p14:creationId xmlns:p14="http://schemas.microsoft.com/office/powerpoint/2010/main" val="38289623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ctangle 59">
            <a:extLst>
              <a:ext uri="{FF2B5EF4-FFF2-40B4-BE49-F238E27FC236}">
                <a16:creationId xmlns:a16="http://schemas.microsoft.com/office/drawing/2014/main" id="{E1605528-4EFD-44A1-889B-0852CCA022FD}"/>
              </a:ext>
            </a:extLst>
          </p:cNvPr>
          <p:cNvSpPr>
            <a:spLocks noChangeArrowheads="1"/>
          </p:cNvSpPr>
          <p:nvPr/>
        </p:nvSpPr>
        <p:spPr bwMode="auto">
          <a:xfrm>
            <a:off x="0" y="1520038"/>
            <a:ext cx="12192000" cy="2624694"/>
          </a:xfrm>
          <a:prstGeom prst="rect">
            <a:avLst/>
          </a:prstGeom>
          <a:solidFill>
            <a:srgbClr val="1E3A62"/>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5" name="Text Placeholder 2">
            <a:extLst>
              <a:ext uri="{FF2B5EF4-FFF2-40B4-BE49-F238E27FC236}">
                <a16:creationId xmlns:a16="http://schemas.microsoft.com/office/drawing/2014/main" id="{CDA4A176-E0AB-412D-BBB6-CFFB7A0866CD}"/>
              </a:ext>
            </a:extLst>
          </p:cNvPr>
          <p:cNvSpPr>
            <a:spLocks noGrp="1"/>
          </p:cNvSpPr>
          <p:nvPr>
            <p:ph type="body" sz="quarter" idx="11"/>
          </p:nvPr>
        </p:nvSpPr>
        <p:spPr>
          <a:xfrm>
            <a:off x="3238500" y="110172"/>
            <a:ext cx="8859012" cy="511175"/>
          </a:xfrm>
        </p:spPr>
        <p:txBody>
          <a:bodyPr/>
          <a:lstStyle/>
          <a:p>
            <a:r>
              <a:rPr lang="en-US" dirty="0"/>
              <a:t>Steps to Follow During Medication Administration </a:t>
            </a:r>
            <a:endParaRPr lang="en-IN" dirty="0"/>
          </a:p>
        </p:txBody>
      </p:sp>
      <p:sp>
        <p:nvSpPr>
          <p:cNvPr id="39" name="Rectangle 38">
            <a:extLst>
              <a:ext uri="{FF2B5EF4-FFF2-40B4-BE49-F238E27FC236}">
                <a16:creationId xmlns:a16="http://schemas.microsoft.com/office/drawing/2014/main" id="{6E818758-31E4-4625-9510-F6788AAF57AC}"/>
              </a:ext>
            </a:extLst>
          </p:cNvPr>
          <p:cNvSpPr/>
          <p:nvPr/>
        </p:nvSpPr>
        <p:spPr>
          <a:xfrm>
            <a:off x="245580" y="987563"/>
            <a:ext cx="11407665" cy="307777"/>
          </a:xfrm>
          <a:prstGeom prst="rect">
            <a:avLst/>
          </a:prstGeom>
        </p:spPr>
        <p:txBody>
          <a:bodyPr wrap="square">
            <a:spAutoFit/>
          </a:bodyPr>
          <a:lstStyle/>
          <a:p>
            <a:r>
              <a:rPr lang="en-US" sz="1400" dirty="0"/>
              <a:t>The important steps for you to follow during medication administration are:</a:t>
            </a:r>
          </a:p>
        </p:txBody>
      </p:sp>
      <p:sp>
        <p:nvSpPr>
          <p:cNvPr id="40" name="Text Placeholder 3">
            <a:extLst>
              <a:ext uri="{FF2B5EF4-FFF2-40B4-BE49-F238E27FC236}">
                <a16:creationId xmlns:a16="http://schemas.microsoft.com/office/drawing/2014/main" id="{8FD38CD4-C8C4-4E6B-83F4-DA1838B4AB7C}"/>
              </a:ext>
            </a:extLst>
          </p:cNvPr>
          <p:cNvSpPr>
            <a:spLocks noGrp="1"/>
          </p:cNvSpPr>
          <p:nvPr>
            <p:ph type="body" sz="quarter" idx="10"/>
          </p:nvPr>
        </p:nvSpPr>
        <p:spPr>
          <a:xfrm>
            <a:off x="91440" y="6583680"/>
            <a:ext cx="5486400" cy="228600"/>
          </a:xfrm>
        </p:spPr>
        <p:txBody>
          <a:bodyPr/>
          <a:lstStyle/>
          <a:p>
            <a:r>
              <a:rPr lang="en-IN" dirty="0"/>
              <a:t>Click Next to continue.</a:t>
            </a:r>
          </a:p>
        </p:txBody>
      </p:sp>
      <p:grpSp>
        <p:nvGrpSpPr>
          <p:cNvPr id="57" name="Group 56">
            <a:extLst>
              <a:ext uri="{FF2B5EF4-FFF2-40B4-BE49-F238E27FC236}">
                <a16:creationId xmlns:a16="http://schemas.microsoft.com/office/drawing/2014/main" id="{536B68EA-458A-48F7-A369-409AC9AA5E55}"/>
              </a:ext>
            </a:extLst>
          </p:cNvPr>
          <p:cNvGrpSpPr/>
          <p:nvPr/>
        </p:nvGrpSpPr>
        <p:grpSpPr>
          <a:xfrm>
            <a:off x="8374621" y="1851664"/>
            <a:ext cx="2338765" cy="3873408"/>
            <a:chOff x="1058" y="954131"/>
            <a:chExt cx="2160000" cy="3429637"/>
          </a:xfrm>
        </p:grpSpPr>
        <p:sp>
          <p:nvSpPr>
            <p:cNvPr id="58" name="Rectangle 59">
              <a:extLst>
                <a:ext uri="{FF2B5EF4-FFF2-40B4-BE49-F238E27FC236}">
                  <a16:creationId xmlns:a16="http://schemas.microsoft.com/office/drawing/2014/main" id="{1FBE51F1-A289-442B-8B93-B26C2C7902FE}"/>
                </a:ext>
              </a:extLst>
            </p:cNvPr>
            <p:cNvSpPr>
              <a:spLocks noChangeArrowheads="1"/>
            </p:cNvSpPr>
            <p:nvPr/>
          </p:nvSpPr>
          <p:spPr bwMode="auto">
            <a:xfrm>
              <a:off x="1058" y="954131"/>
              <a:ext cx="2160000" cy="3429637"/>
            </a:xfrm>
            <a:prstGeom prst="rect">
              <a:avLst/>
            </a:prstGeom>
            <a:solidFill>
              <a:schemeClr val="bg1">
                <a:lumMod val="95000"/>
              </a:schemeClr>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60" name="Rectangle 59">
              <a:extLst>
                <a:ext uri="{FF2B5EF4-FFF2-40B4-BE49-F238E27FC236}">
                  <a16:creationId xmlns:a16="http://schemas.microsoft.com/office/drawing/2014/main" id="{88067449-A363-46AB-9529-ECF21B03B131}"/>
                </a:ext>
              </a:extLst>
            </p:cNvPr>
            <p:cNvSpPr/>
            <p:nvPr/>
          </p:nvSpPr>
          <p:spPr>
            <a:xfrm>
              <a:off x="720363" y="1031063"/>
              <a:ext cx="739054" cy="299766"/>
            </a:xfrm>
            <a:prstGeom prst="rect">
              <a:avLst/>
            </a:prstGeom>
          </p:spPr>
          <p:txBody>
            <a:bodyPr wrap="none">
              <a:spAutoFit/>
            </a:bodyPr>
            <a:lstStyle/>
            <a:p>
              <a:r>
                <a:rPr lang="en-US" sz="1600" b="1" dirty="0">
                  <a:solidFill>
                    <a:schemeClr val="accent4"/>
                  </a:solidFill>
                </a:rPr>
                <a:t>Step 4</a:t>
              </a:r>
              <a:endParaRPr lang="en-IN" sz="1600" b="1" dirty="0">
                <a:solidFill>
                  <a:schemeClr val="accent4"/>
                </a:solidFill>
              </a:endParaRPr>
            </a:p>
          </p:txBody>
        </p:sp>
        <p:sp>
          <p:nvSpPr>
            <p:cNvPr id="61" name="Rectangle 60">
              <a:extLst>
                <a:ext uri="{FF2B5EF4-FFF2-40B4-BE49-F238E27FC236}">
                  <a16:creationId xmlns:a16="http://schemas.microsoft.com/office/drawing/2014/main" id="{3376D8C6-BE0D-4E72-9911-2DFB1533B859}"/>
                </a:ext>
              </a:extLst>
            </p:cNvPr>
            <p:cNvSpPr/>
            <p:nvPr/>
          </p:nvSpPr>
          <p:spPr>
            <a:xfrm>
              <a:off x="111107" y="2615031"/>
              <a:ext cx="1939901" cy="899300"/>
            </a:xfrm>
            <a:prstGeom prst="rect">
              <a:avLst/>
            </a:prstGeom>
          </p:spPr>
          <p:txBody>
            <a:bodyPr wrap="square">
              <a:spAutoFit/>
            </a:bodyPr>
            <a:lstStyle/>
            <a:p>
              <a:pPr marL="0" lvl="1" defTabSz="456789">
                <a:spcBef>
                  <a:spcPts val="600"/>
                </a:spcBef>
                <a:spcAft>
                  <a:spcPts val="600"/>
                </a:spcAft>
                <a:buClr>
                  <a:schemeClr val="accent1"/>
                </a:buClr>
                <a:buSzPct val="100000"/>
                <a:tabLst>
                  <a:tab pos="2334697" algn="l"/>
                </a:tabLst>
                <a:defRPr/>
              </a:pPr>
              <a:r>
                <a:rPr lang="en-US" sz="1200" dirty="0">
                  <a:cs typeface="Arial"/>
                </a:rPr>
                <a:t>Throw all contaminated materials according to your agency's policy for disposing of items such as gloves and disposable cups.</a:t>
              </a:r>
            </a:p>
          </p:txBody>
        </p:sp>
      </p:grpSp>
      <p:sp>
        <p:nvSpPr>
          <p:cNvPr id="68" name="Diamond 67">
            <a:extLst>
              <a:ext uri="{FF2B5EF4-FFF2-40B4-BE49-F238E27FC236}">
                <a16:creationId xmlns:a16="http://schemas.microsoft.com/office/drawing/2014/main" id="{10F6DBC2-8302-4AB7-8AAF-7D702B499C05}"/>
              </a:ext>
            </a:extLst>
          </p:cNvPr>
          <p:cNvSpPr/>
          <p:nvPr/>
        </p:nvSpPr>
        <p:spPr>
          <a:xfrm>
            <a:off x="8029157" y="2571127"/>
            <a:ext cx="690925" cy="579335"/>
          </a:xfrm>
          <a:prstGeom prst="diamond">
            <a:avLst/>
          </a:prstGeom>
          <a:solidFill>
            <a:srgbClr val="1E3A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lt1"/>
              </a:solidFill>
            </a:endParaRPr>
          </a:p>
        </p:txBody>
      </p:sp>
      <p:grpSp>
        <p:nvGrpSpPr>
          <p:cNvPr id="52" name="Group 51">
            <a:extLst>
              <a:ext uri="{FF2B5EF4-FFF2-40B4-BE49-F238E27FC236}">
                <a16:creationId xmlns:a16="http://schemas.microsoft.com/office/drawing/2014/main" id="{F49641F8-95D6-4B98-88FA-2E560BD602EF}"/>
              </a:ext>
            </a:extLst>
          </p:cNvPr>
          <p:cNvGrpSpPr/>
          <p:nvPr/>
        </p:nvGrpSpPr>
        <p:grpSpPr>
          <a:xfrm>
            <a:off x="5916698" y="1851663"/>
            <a:ext cx="2338765" cy="3873410"/>
            <a:chOff x="1058" y="954130"/>
            <a:chExt cx="2160000" cy="3577343"/>
          </a:xfrm>
        </p:grpSpPr>
        <p:sp>
          <p:nvSpPr>
            <p:cNvPr id="53" name="Rectangle 59">
              <a:extLst>
                <a:ext uri="{FF2B5EF4-FFF2-40B4-BE49-F238E27FC236}">
                  <a16:creationId xmlns:a16="http://schemas.microsoft.com/office/drawing/2014/main" id="{89847E66-CE33-40A1-82F9-FD13A38C162A}"/>
                </a:ext>
              </a:extLst>
            </p:cNvPr>
            <p:cNvSpPr>
              <a:spLocks noChangeArrowheads="1"/>
            </p:cNvSpPr>
            <p:nvPr/>
          </p:nvSpPr>
          <p:spPr bwMode="auto">
            <a:xfrm>
              <a:off x="1058" y="954130"/>
              <a:ext cx="2160000" cy="3577342"/>
            </a:xfrm>
            <a:prstGeom prst="rect">
              <a:avLst/>
            </a:prstGeom>
            <a:solidFill>
              <a:schemeClr val="bg1">
                <a:lumMod val="95000"/>
              </a:schemeClr>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55" name="Rectangle 54">
              <a:extLst>
                <a:ext uri="{FF2B5EF4-FFF2-40B4-BE49-F238E27FC236}">
                  <a16:creationId xmlns:a16="http://schemas.microsoft.com/office/drawing/2014/main" id="{9C594FA6-B869-436A-BE65-2C9DEEE046DA}"/>
                </a:ext>
              </a:extLst>
            </p:cNvPr>
            <p:cNvSpPr/>
            <p:nvPr/>
          </p:nvSpPr>
          <p:spPr>
            <a:xfrm>
              <a:off x="753563" y="1039575"/>
              <a:ext cx="739054" cy="312676"/>
            </a:xfrm>
            <a:prstGeom prst="rect">
              <a:avLst/>
            </a:prstGeom>
          </p:spPr>
          <p:txBody>
            <a:bodyPr wrap="none">
              <a:spAutoFit/>
            </a:bodyPr>
            <a:lstStyle/>
            <a:p>
              <a:r>
                <a:rPr lang="en-US" sz="1600" b="1" dirty="0">
                  <a:solidFill>
                    <a:schemeClr val="accent4"/>
                  </a:solidFill>
                </a:rPr>
                <a:t>Step 3</a:t>
              </a:r>
              <a:endParaRPr lang="en-IN" sz="1600" b="1" dirty="0">
                <a:solidFill>
                  <a:schemeClr val="accent4"/>
                </a:solidFill>
              </a:endParaRPr>
            </a:p>
          </p:txBody>
        </p:sp>
        <p:sp>
          <p:nvSpPr>
            <p:cNvPr id="56" name="Rectangle 55">
              <a:extLst>
                <a:ext uri="{FF2B5EF4-FFF2-40B4-BE49-F238E27FC236}">
                  <a16:creationId xmlns:a16="http://schemas.microsoft.com/office/drawing/2014/main" id="{7B1920D2-654B-4CC0-AC90-29625F5216AC}"/>
                </a:ext>
              </a:extLst>
            </p:cNvPr>
            <p:cNvSpPr/>
            <p:nvPr/>
          </p:nvSpPr>
          <p:spPr>
            <a:xfrm>
              <a:off x="106521" y="2690945"/>
              <a:ext cx="2054536" cy="1840528"/>
            </a:xfrm>
            <a:prstGeom prst="rect">
              <a:avLst/>
            </a:prstGeom>
          </p:spPr>
          <p:txBody>
            <a:bodyPr wrap="square">
              <a:spAutoFit/>
            </a:bodyPr>
            <a:lstStyle/>
            <a:p>
              <a:pPr marL="0" lvl="1" defTabSz="456789">
                <a:spcBef>
                  <a:spcPts val="600"/>
                </a:spcBef>
                <a:spcAft>
                  <a:spcPts val="600"/>
                </a:spcAft>
                <a:buClr>
                  <a:schemeClr val="accent1"/>
                </a:buClr>
                <a:buSzPct val="100000"/>
                <a:tabLst>
                  <a:tab pos="2334697" algn="l"/>
                </a:tabLst>
                <a:defRPr/>
              </a:pPr>
              <a:r>
                <a:rPr lang="en-US" sz="1200" dirty="0">
                  <a:cs typeface="Arial"/>
                </a:rPr>
                <a:t>Put on gloves if you must touch an open wound or mucous membrane.</a:t>
              </a:r>
            </a:p>
            <a:p>
              <a:pPr marL="0" lvl="1" defTabSz="456789">
                <a:spcBef>
                  <a:spcPts val="600"/>
                </a:spcBef>
                <a:spcAft>
                  <a:spcPts val="600"/>
                </a:spcAft>
                <a:buClr>
                  <a:schemeClr val="accent1"/>
                </a:buClr>
                <a:buSzPct val="100000"/>
                <a:tabLst>
                  <a:tab pos="2334697" algn="l"/>
                </a:tabLst>
                <a:defRPr/>
              </a:pPr>
              <a:r>
                <a:rPr lang="en-US" sz="1200" dirty="0">
                  <a:cs typeface="Arial"/>
                </a:rPr>
                <a:t>After administering the medication:</a:t>
              </a:r>
            </a:p>
            <a:p>
              <a:pPr marL="171450" lvl="1" indent="-171450" defTabSz="456789">
                <a:spcBef>
                  <a:spcPts val="300"/>
                </a:spcBef>
                <a:spcAft>
                  <a:spcPts val="300"/>
                </a:spcAft>
                <a:buClr>
                  <a:schemeClr val="accent1"/>
                </a:buClr>
                <a:buSzPct val="100000"/>
                <a:buFont typeface="Wingdings" panose="05000000000000000000" pitchFamily="2" charset="2"/>
                <a:buChar char="§"/>
                <a:tabLst>
                  <a:tab pos="2334697" algn="l"/>
                </a:tabLst>
                <a:defRPr/>
              </a:pPr>
              <a:r>
                <a:rPr lang="en-US" sz="1200" dirty="0">
                  <a:cs typeface="Arial"/>
                </a:rPr>
                <a:t>Remove the gloves </a:t>
              </a:r>
            </a:p>
            <a:p>
              <a:pPr marL="171450" lvl="1" indent="-171450" defTabSz="456789">
                <a:spcBef>
                  <a:spcPts val="300"/>
                </a:spcBef>
                <a:spcAft>
                  <a:spcPts val="300"/>
                </a:spcAft>
                <a:buClr>
                  <a:schemeClr val="accent1"/>
                </a:buClr>
                <a:buSzPct val="100000"/>
                <a:buFont typeface="Wingdings" panose="05000000000000000000" pitchFamily="2" charset="2"/>
                <a:buChar char="§"/>
                <a:tabLst>
                  <a:tab pos="2334697" algn="l"/>
                </a:tabLst>
                <a:defRPr/>
              </a:pPr>
              <a:r>
                <a:rPr lang="en-US" sz="1200" dirty="0">
                  <a:cs typeface="Arial"/>
                </a:rPr>
                <a:t>Throw them away</a:t>
              </a:r>
            </a:p>
            <a:p>
              <a:pPr marL="171450" lvl="1" indent="-171450" defTabSz="456789">
                <a:spcBef>
                  <a:spcPts val="300"/>
                </a:spcBef>
                <a:spcAft>
                  <a:spcPts val="300"/>
                </a:spcAft>
                <a:buClr>
                  <a:schemeClr val="accent1"/>
                </a:buClr>
                <a:buSzPct val="100000"/>
                <a:buFont typeface="Wingdings" panose="05000000000000000000" pitchFamily="2" charset="2"/>
                <a:buChar char="§"/>
                <a:tabLst>
                  <a:tab pos="2334697" algn="l"/>
                </a:tabLst>
                <a:defRPr/>
              </a:pPr>
              <a:r>
                <a:rPr lang="en-US" sz="1200" dirty="0">
                  <a:cs typeface="Arial"/>
                </a:rPr>
                <a:t>Wash your hands again </a:t>
              </a:r>
            </a:p>
          </p:txBody>
        </p:sp>
      </p:grpSp>
      <p:sp>
        <p:nvSpPr>
          <p:cNvPr id="67" name="Diamond 66">
            <a:extLst>
              <a:ext uri="{FF2B5EF4-FFF2-40B4-BE49-F238E27FC236}">
                <a16:creationId xmlns:a16="http://schemas.microsoft.com/office/drawing/2014/main" id="{1784704F-C1A1-4CF5-AD9D-E70F8452EE9E}"/>
              </a:ext>
            </a:extLst>
          </p:cNvPr>
          <p:cNvSpPr/>
          <p:nvPr/>
        </p:nvSpPr>
        <p:spPr>
          <a:xfrm>
            <a:off x="5550073" y="2607602"/>
            <a:ext cx="690925" cy="579335"/>
          </a:xfrm>
          <a:prstGeom prst="diamond">
            <a:avLst/>
          </a:prstGeom>
          <a:solidFill>
            <a:srgbClr val="1E3A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lt1"/>
              </a:solidFill>
            </a:endParaRPr>
          </a:p>
        </p:txBody>
      </p:sp>
      <p:grpSp>
        <p:nvGrpSpPr>
          <p:cNvPr id="47" name="Group 46">
            <a:extLst>
              <a:ext uri="{FF2B5EF4-FFF2-40B4-BE49-F238E27FC236}">
                <a16:creationId xmlns:a16="http://schemas.microsoft.com/office/drawing/2014/main" id="{8EF05F7B-FA91-4EB4-8C47-A54F157DC3D9}"/>
              </a:ext>
            </a:extLst>
          </p:cNvPr>
          <p:cNvGrpSpPr/>
          <p:nvPr/>
        </p:nvGrpSpPr>
        <p:grpSpPr>
          <a:xfrm>
            <a:off x="3497191" y="1851664"/>
            <a:ext cx="2338765" cy="3873408"/>
            <a:chOff x="1058" y="954130"/>
            <a:chExt cx="2160000" cy="3379539"/>
          </a:xfrm>
        </p:grpSpPr>
        <p:sp>
          <p:nvSpPr>
            <p:cNvPr id="48" name="Rectangle 59">
              <a:extLst>
                <a:ext uri="{FF2B5EF4-FFF2-40B4-BE49-F238E27FC236}">
                  <a16:creationId xmlns:a16="http://schemas.microsoft.com/office/drawing/2014/main" id="{5FE421D8-D9E5-482E-918B-E33B64C19B8C}"/>
                </a:ext>
              </a:extLst>
            </p:cNvPr>
            <p:cNvSpPr>
              <a:spLocks noChangeArrowheads="1"/>
            </p:cNvSpPr>
            <p:nvPr/>
          </p:nvSpPr>
          <p:spPr bwMode="auto">
            <a:xfrm>
              <a:off x="1058" y="954130"/>
              <a:ext cx="2160000" cy="3379539"/>
            </a:xfrm>
            <a:prstGeom prst="rect">
              <a:avLst/>
            </a:prstGeom>
            <a:solidFill>
              <a:schemeClr val="bg1">
                <a:lumMod val="95000"/>
              </a:schemeClr>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50" name="Rectangle 49">
              <a:extLst>
                <a:ext uri="{FF2B5EF4-FFF2-40B4-BE49-F238E27FC236}">
                  <a16:creationId xmlns:a16="http://schemas.microsoft.com/office/drawing/2014/main" id="{E3131DB6-FF90-4A8F-BB24-61939F7BD441}"/>
                </a:ext>
              </a:extLst>
            </p:cNvPr>
            <p:cNvSpPr/>
            <p:nvPr/>
          </p:nvSpPr>
          <p:spPr>
            <a:xfrm>
              <a:off x="688303" y="1039575"/>
              <a:ext cx="739054" cy="295388"/>
            </a:xfrm>
            <a:prstGeom prst="rect">
              <a:avLst/>
            </a:prstGeom>
          </p:spPr>
          <p:txBody>
            <a:bodyPr wrap="none">
              <a:spAutoFit/>
            </a:bodyPr>
            <a:lstStyle/>
            <a:p>
              <a:r>
                <a:rPr lang="en-US" sz="1600" b="1" dirty="0">
                  <a:solidFill>
                    <a:schemeClr val="accent4"/>
                  </a:solidFill>
                </a:rPr>
                <a:t>Step 2</a:t>
              </a:r>
              <a:endParaRPr lang="en-IN" sz="1600" b="1" dirty="0">
                <a:solidFill>
                  <a:schemeClr val="accent4"/>
                </a:solidFill>
              </a:endParaRPr>
            </a:p>
          </p:txBody>
        </p:sp>
        <p:sp>
          <p:nvSpPr>
            <p:cNvPr id="51" name="Rectangle 50">
              <a:extLst>
                <a:ext uri="{FF2B5EF4-FFF2-40B4-BE49-F238E27FC236}">
                  <a16:creationId xmlns:a16="http://schemas.microsoft.com/office/drawing/2014/main" id="{7EEC2780-016E-406D-9299-10A54B6E5B6A}"/>
                </a:ext>
              </a:extLst>
            </p:cNvPr>
            <p:cNvSpPr/>
            <p:nvPr/>
          </p:nvSpPr>
          <p:spPr>
            <a:xfrm>
              <a:off x="107716" y="2637684"/>
              <a:ext cx="2005737" cy="563922"/>
            </a:xfrm>
            <a:prstGeom prst="rect">
              <a:avLst/>
            </a:prstGeom>
          </p:spPr>
          <p:txBody>
            <a:bodyPr wrap="square">
              <a:spAutoFit/>
            </a:bodyPr>
            <a:lstStyle/>
            <a:p>
              <a:pPr marL="0" lvl="1" defTabSz="456789">
                <a:spcBef>
                  <a:spcPts val="600"/>
                </a:spcBef>
                <a:spcAft>
                  <a:spcPts val="600"/>
                </a:spcAft>
                <a:buClr>
                  <a:schemeClr val="accent1"/>
                </a:buClr>
                <a:buSzPct val="100000"/>
                <a:tabLst>
                  <a:tab pos="2334697" algn="l"/>
                </a:tabLst>
                <a:defRPr/>
              </a:pPr>
              <a:r>
                <a:rPr lang="en-US" sz="1200" dirty="0">
                  <a:cs typeface="Arial"/>
                </a:rPr>
                <a:t>Wash your hands before and after each administration of medication.</a:t>
              </a:r>
            </a:p>
          </p:txBody>
        </p:sp>
      </p:grpSp>
      <p:sp>
        <p:nvSpPr>
          <p:cNvPr id="27" name="Diamond 26">
            <a:extLst>
              <a:ext uri="{FF2B5EF4-FFF2-40B4-BE49-F238E27FC236}">
                <a16:creationId xmlns:a16="http://schemas.microsoft.com/office/drawing/2014/main" id="{41C57F18-46FC-4239-9762-1C57F605630F}"/>
              </a:ext>
            </a:extLst>
          </p:cNvPr>
          <p:cNvSpPr/>
          <p:nvPr/>
        </p:nvSpPr>
        <p:spPr>
          <a:xfrm>
            <a:off x="3139253" y="2601658"/>
            <a:ext cx="690925" cy="579335"/>
          </a:xfrm>
          <a:prstGeom prst="diamond">
            <a:avLst/>
          </a:prstGeom>
          <a:solidFill>
            <a:srgbClr val="1E3A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lt1"/>
              </a:solidFill>
            </a:endParaRPr>
          </a:p>
        </p:txBody>
      </p:sp>
      <p:grpSp>
        <p:nvGrpSpPr>
          <p:cNvPr id="42" name="Group 41">
            <a:extLst>
              <a:ext uri="{FF2B5EF4-FFF2-40B4-BE49-F238E27FC236}">
                <a16:creationId xmlns:a16="http://schemas.microsoft.com/office/drawing/2014/main" id="{5F84C7B1-BBCD-449D-B680-1181C4F69CA1}"/>
              </a:ext>
            </a:extLst>
          </p:cNvPr>
          <p:cNvGrpSpPr/>
          <p:nvPr/>
        </p:nvGrpSpPr>
        <p:grpSpPr>
          <a:xfrm>
            <a:off x="1047947" y="1851664"/>
            <a:ext cx="2338765" cy="3873408"/>
            <a:chOff x="1058" y="954131"/>
            <a:chExt cx="2160000" cy="3379540"/>
          </a:xfrm>
        </p:grpSpPr>
        <p:sp>
          <p:nvSpPr>
            <p:cNvPr id="43" name="Rectangle 59">
              <a:extLst>
                <a:ext uri="{FF2B5EF4-FFF2-40B4-BE49-F238E27FC236}">
                  <a16:creationId xmlns:a16="http://schemas.microsoft.com/office/drawing/2014/main" id="{062F375D-79B7-48C7-B61E-7F9A33A0A2FC}"/>
                </a:ext>
              </a:extLst>
            </p:cNvPr>
            <p:cNvSpPr>
              <a:spLocks noChangeArrowheads="1"/>
            </p:cNvSpPr>
            <p:nvPr/>
          </p:nvSpPr>
          <p:spPr bwMode="auto">
            <a:xfrm>
              <a:off x="1058" y="954131"/>
              <a:ext cx="2160000" cy="3379540"/>
            </a:xfrm>
            <a:prstGeom prst="rect">
              <a:avLst/>
            </a:prstGeom>
            <a:solidFill>
              <a:schemeClr val="bg1">
                <a:lumMod val="95000"/>
              </a:schemeClr>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45" name="Rectangle 44">
              <a:extLst>
                <a:ext uri="{FF2B5EF4-FFF2-40B4-BE49-F238E27FC236}">
                  <a16:creationId xmlns:a16="http://schemas.microsoft.com/office/drawing/2014/main" id="{71C25747-22EB-4F96-8B92-C2F451517A8D}"/>
                </a:ext>
              </a:extLst>
            </p:cNvPr>
            <p:cNvSpPr/>
            <p:nvPr/>
          </p:nvSpPr>
          <p:spPr>
            <a:xfrm>
              <a:off x="721503" y="1022933"/>
              <a:ext cx="739054" cy="295388"/>
            </a:xfrm>
            <a:prstGeom prst="rect">
              <a:avLst/>
            </a:prstGeom>
          </p:spPr>
          <p:txBody>
            <a:bodyPr wrap="none">
              <a:spAutoFit/>
            </a:bodyPr>
            <a:lstStyle/>
            <a:p>
              <a:r>
                <a:rPr lang="en-US" sz="1600" b="1" dirty="0">
                  <a:solidFill>
                    <a:schemeClr val="accent4"/>
                  </a:solidFill>
                </a:rPr>
                <a:t>Step 1</a:t>
              </a:r>
              <a:endParaRPr lang="en-IN" sz="1600" b="1" dirty="0">
                <a:solidFill>
                  <a:schemeClr val="accent4"/>
                </a:solidFill>
              </a:endParaRPr>
            </a:p>
          </p:txBody>
        </p:sp>
        <p:sp>
          <p:nvSpPr>
            <p:cNvPr id="46" name="Rectangle 45">
              <a:extLst>
                <a:ext uri="{FF2B5EF4-FFF2-40B4-BE49-F238E27FC236}">
                  <a16:creationId xmlns:a16="http://schemas.microsoft.com/office/drawing/2014/main" id="{6C08C988-FD4C-4A2D-974F-215B1752F509}"/>
                </a:ext>
              </a:extLst>
            </p:cNvPr>
            <p:cNvSpPr/>
            <p:nvPr/>
          </p:nvSpPr>
          <p:spPr>
            <a:xfrm>
              <a:off x="111107" y="2643900"/>
              <a:ext cx="1939901" cy="725043"/>
            </a:xfrm>
            <a:prstGeom prst="rect">
              <a:avLst/>
            </a:prstGeom>
          </p:spPr>
          <p:txBody>
            <a:bodyPr wrap="square">
              <a:spAutoFit/>
            </a:bodyPr>
            <a:lstStyle/>
            <a:p>
              <a:pPr marL="0" lvl="1" defTabSz="456789">
                <a:spcBef>
                  <a:spcPts val="600"/>
                </a:spcBef>
                <a:spcAft>
                  <a:spcPts val="600"/>
                </a:spcAft>
                <a:buClr>
                  <a:schemeClr val="accent1"/>
                </a:buClr>
                <a:buSzPct val="100000"/>
                <a:tabLst>
                  <a:tab pos="2334697" algn="l"/>
                </a:tabLst>
                <a:defRPr/>
              </a:pPr>
              <a:r>
                <a:rPr lang="en-US" sz="1200" dirty="0">
                  <a:cs typeface="Arial"/>
                </a:rPr>
                <a:t>Clean the place where you prepare the medication by scrubbing with water and soap or detergent.</a:t>
              </a:r>
            </a:p>
          </p:txBody>
        </p:sp>
      </p:grpSp>
      <p:pic>
        <p:nvPicPr>
          <p:cNvPr id="69" name="Picture 6" descr="Covid-19 Wiping down surfaces. Woman with gloves and disinfectant wipe sanitizing the desk to prevent  germs and bacteria infections - Royalty-free Cleaning Stock Photo">
            <a:extLst>
              <a:ext uri="{FF2B5EF4-FFF2-40B4-BE49-F238E27FC236}">
                <a16:creationId xmlns:a16="http://schemas.microsoft.com/office/drawing/2014/main" id="{AC0EFF3D-8923-4DE1-A632-53FA090C75C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198" t="-86" r="44796" b="22053"/>
          <a:stretch/>
        </p:blipFill>
        <p:spPr bwMode="auto">
          <a:xfrm>
            <a:off x="1612943" y="2430610"/>
            <a:ext cx="1164644" cy="1164644"/>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pic>
        <p:nvPicPr>
          <p:cNvPr id="71" name="Picture 2" descr="Young woman washing her hands with antibacterial disinfectant soap for prevention of coronavirus and other pandemic and epidemic diseases - Royalty-free COVID-19 Stock Photo">
            <a:extLst>
              <a:ext uri="{FF2B5EF4-FFF2-40B4-BE49-F238E27FC236}">
                <a16:creationId xmlns:a16="http://schemas.microsoft.com/office/drawing/2014/main" id="{6C341409-D849-4770-9F51-06D837012539}"/>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4" t="-1094" r="31238" b="1094"/>
          <a:stretch/>
        </p:blipFill>
        <p:spPr bwMode="auto">
          <a:xfrm>
            <a:off x="4064943" y="2388606"/>
            <a:ext cx="1166400" cy="1166400"/>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pic>
        <p:nvPicPr>
          <p:cNvPr id="72" name="Picture 71">
            <a:extLst>
              <a:ext uri="{FF2B5EF4-FFF2-40B4-BE49-F238E27FC236}">
                <a16:creationId xmlns:a16="http://schemas.microsoft.com/office/drawing/2014/main" id="{6730E657-7D8C-4A87-BBAF-F43170BD72A8}"/>
              </a:ext>
            </a:extLst>
          </p:cNvPr>
          <p:cNvPicPr>
            <a:picLocks noChangeAspect="1"/>
          </p:cNvPicPr>
          <p:nvPr/>
        </p:nvPicPr>
        <p:blipFill rotWithShape="1">
          <a:blip r:embed="rId5"/>
          <a:srcRect l="4399" r="28950"/>
          <a:stretch/>
        </p:blipFill>
        <p:spPr>
          <a:xfrm>
            <a:off x="6586862" y="2390424"/>
            <a:ext cx="1166400" cy="1166400"/>
          </a:xfrm>
          <a:prstGeom prst="ellipse">
            <a:avLst/>
          </a:prstGeom>
          <a:ln w="57150">
            <a:solidFill>
              <a:schemeClr val="bg1"/>
            </a:solidFill>
          </a:ln>
        </p:spPr>
      </p:pic>
      <p:pic>
        <p:nvPicPr>
          <p:cNvPr id="73" name="Picture 72">
            <a:extLst>
              <a:ext uri="{FF2B5EF4-FFF2-40B4-BE49-F238E27FC236}">
                <a16:creationId xmlns:a16="http://schemas.microsoft.com/office/drawing/2014/main" id="{68EA2E4C-BB89-415B-BA90-3A26565B640F}"/>
              </a:ext>
            </a:extLst>
          </p:cNvPr>
          <p:cNvPicPr>
            <a:picLocks noChangeAspect="1"/>
          </p:cNvPicPr>
          <p:nvPr/>
        </p:nvPicPr>
        <p:blipFill rotWithShape="1">
          <a:blip r:embed="rId6"/>
          <a:srcRect l="29083" t="-1983" r="4413" b="1983"/>
          <a:stretch/>
        </p:blipFill>
        <p:spPr>
          <a:xfrm>
            <a:off x="8960803" y="2458249"/>
            <a:ext cx="1166400" cy="1166400"/>
          </a:xfrm>
          <a:prstGeom prst="ellipse">
            <a:avLst/>
          </a:prstGeom>
          <a:ln w="57150">
            <a:solidFill>
              <a:schemeClr val="bg1"/>
            </a:solidFill>
          </a:ln>
        </p:spPr>
      </p:pic>
      <p:sp>
        <p:nvSpPr>
          <p:cNvPr id="74" name="Rectangle 73">
            <a:extLst>
              <a:ext uri="{FF2B5EF4-FFF2-40B4-BE49-F238E27FC236}">
                <a16:creationId xmlns:a16="http://schemas.microsoft.com/office/drawing/2014/main" id="{F3C81256-F89B-4663-AD61-7C3B1F7D10E8}"/>
              </a:ext>
            </a:extLst>
          </p:cNvPr>
          <p:cNvSpPr/>
          <p:nvPr/>
        </p:nvSpPr>
        <p:spPr>
          <a:xfrm>
            <a:off x="1715970" y="5951311"/>
            <a:ext cx="8401456" cy="420277"/>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666140" rtl="0" eaLnBrk="1" latinLnBrk="0" hangingPunct="1">
              <a:defRPr sz="1311" kern="1200">
                <a:solidFill>
                  <a:schemeClr val="lt1"/>
                </a:solidFill>
                <a:latin typeface="+mn-lt"/>
                <a:ea typeface="+mn-ea"/>
                <a:cs typeface="+mn-cs"/>
              </a:defRPr>
            </a:lvl1pPr>
            <a:lvl2pPr marL="333070" algn="l" defTabSz="666140" rtl="0" eaLnBrk="1" latinLnBrk="0" hangingPunct="1">
              <a:defRPr sz="1311" kern="1200">
                <a:solidFill>
                  <a:schemeClr val="lt1"/>
                </a:solidFill>
                <a:latin typeface="+mn-lt"/>
                <a:ea typeface="+mn-ea"/>
                <a:cs typeface="+mn-cs"/>
              </a:defRPr>
            </a:lvl2pPr>
            <a:lvl3pPr marL="666140" algn="l" defTabSz="666140" rtl="0" eaLnBrk="1" latinLnBrk="0" hangingPunct="1">
              <a:defRPr sz="1311" kern="1200">
                <a:solidFill>
                  <a:schemeClr val="lt1"/>
                </a:solidFill>
                <a:latin typeface="+mn-lt"/>
                <a:ea typeface="+mn-ea"/>
                <a:cs typeface="+mn-cs"/>
              </a:defRPr>
            </a:lvl3pPr>
            <a:lvl4pPr marL="999211" algn="l" defTabSz="666140" rtl="0" eaLnBrk="1" latinLnBrk="0" hangingPunct="1">
              <a:defRPr sz="1311" kern="1200">
                <a:solidFill>
                  <a:schemeClr val="lt1"/>
                </a:solidFill>
                <a:latin typeface="+mn-lt"/>
                <a:ea typeface="+mn-ea"/>
                <a:cs typeface="+mn-cs"/>
              </a:defRPr>
            </a:lvl4pPr>
            <a:lvl5pPr marL="1332281" algn="l" defTabSz="666140" rtl="0" eaLnBrk="1" latinLnBrk="0" hangingPunct="1">
              <a:defRPr sz="1311" kern="1200">
                <a:solidFill>
                  <a:schemeClr val="lt1"/>
                </a:solidFill>
                <a:latin typeface="+mn-lt"/>
                <a:ea typeface="+mn-ea"/>
                <a:cs typeface="+mn-cs"/>
              </a:defRPr>
            </a:lvl5pPr>
            <a:lvl6pPr marL="1665351" algn="l" defTabSz="666140" rtl="0" eaLnBrk="1" latinLnBrk="0" hangingPunct="1">
              <a:defRPr sz="1311" kern="1200">
                <a:solidFill>
                  <a:schemeClr val="lt1"/>
                </a:solidFill>
                <a:latin typeface="+mn-lt"/>
                <a:ea typeface="+mn-ea"/>
                <a:cs typeface="+mn-cs"/>
              </a:defRPr>
            </a:lvl6pPr>
            <a:lvl7pPr marL="1998421" algn="l" defTabSz="666140" rtl="0" eaLnBrk="1" latinLnBrk="0" hangingPunct="1">
              <a:defRPr sz="1311" kern="1200">
                <a:solidFill>
                  <a:schemeClr val="lt1"/>
                </a:solidFill>
                <a:latin typeface="+mn-lt"/>
                <a:ea typeface="+mn-ea"/>
                <a:cs typeface="+mn-cs"/>
              </a:defRPr>
            </a:lvl7pPr>
            <a:lvl8pPr marL="2331491" algn="l" defTabSz="666140" rtl="0" eaLnBrk="1" latinLnBrk="0" hangingPunct="1">
              <a:defRPr sz="1311" kern="1200">
                <a:solidFill>
                  <a:schemeClr val="lt1"/>
                </a:solidFill>
                <a:latin typeface="+mn-lt"/>
                <a:ea typeface="+mn-ea"/>
                <a:cs typeface="+mn-cs"/>
              </a:defRPr>
            </a:lvl8pPr>
            <a:lvl9pPr marL="2664562" algn="l" defTabSz="666140" rtl="0" eaLnBrk="1" latinLnBrk="0" hangingPunct="1">
              <a:defRPr sz="1311" kern="1200">
                <a:solidFill>
                  <a:schemeClr val="lt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The most common procedures in standard precautions are washing hands and wearing gloves.</a:t>
            </a:r>
          </a:p>
        </p:txBody>
      </p:sp>
    </p:spTree>
    <p:extLst>
      <p:ext uri="{BB962C8B-B14F-4D97-AF65-F5344CB8AC3E}">
        <p14:creationId xmlns:p14="http://schemas.microsoft.com/office/powerpoint/2010/main" val="4090698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41810441-570E-4172-8DE5-3CA6CA252120}"/>
              </a:ext>
            </a:extLst>
          </p:cNvPr>
          <p:cNvSpPr/>
          <p:nvPr/>
        </p:nvSpPr>
        <p:spPr>
          <a:xfrm>
            <a:off x="0" y="1462094"/>
            <a:ext cx="12192000" cy="479486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a:extLst>
              <a:ext uri="{FF2B5EF4-FFF2-40B4-BE49-F238E27FC236}">
                <a16:creationId xmlns:a16="http://schemas.microsoft.com/office/drawing/2014/main" id="{BC077D45-9E7D-40D8-B6E7-86E4CA25F4A5}"/>
              </a:ext>
            </a:extLst>
          </p:cNvPr>
          <p:cNvSpPr>
            <a:spLocks noGrp="1"/>
          </p:cNvSpPr>
          <p:nvPr>
            <p:ph type="body" sz="quarter" idx="11"/>
          </p:nvPr>
        </p:nvSpPr>
        <p:spPr>
          <a:xfrm>
            <a:off x="3216728" y="110172"/>
            <a:ext cx="8859012" cy="511175"/>
          </a:xfrm>
        </p:spPr>
        <p:txBody>
          <a:bodyPr/>
          <a:lstStyle/>
          <a:p>
            <a:r>
              <a:rPr lang="en-US" dirty="0"/>
              <a:t>Guidelines for When to Wash Your Hands</a:t>
            </a:r>
            <a:endParaRPr lang="en-IN" dirty="0"/>
          </a:p>
        </p:txBody>
      </p:sp>
      <p:sp>
        <p:nvSpPr>
          <p:cNvPr id="9" name="Text Placeholder 3">
            <a:extLst>
              <a:ext uri="{FF2B5EF4-FFF2-40B4-BE49-F238E27FC236}">
                <a16:creationId xmlns:a16="http://schemas.microsoft.com/office/drawing/2014/main" id="{4F8B13DC-9400-49E5-A4FA-F7C3EA84610F}"/>
              </a:ext>
            </a:extLst>
          </p:cNvPr>
          <p:cNvSpPr>
            <a:spLocks noGrp="1"/>
          </p:cNvSpPr>
          <p:nvPr>
            <p:ph type="body" sz="quarter" idx="10"/>
          </p:nvPr>
        </p:nvSpPr>
        <p:spPr>
          <a:xfrm>
            <a:off x="91440" y="6583680"/>
            <a:ext cx="5486400" cy="228600"/>
          </a:xfrm>
        </p:spPr>
        <p:txBody>
          <a:bodyPr/>
          <a:lstStyle/>
          <a:p>
            <a:r>
              <a:rPr lang="en-IN" dirty="0"/>
              <a:t>Click Next to continue.</a:t>
            </a:r>
          </a:p>
        </p:txBody>
      </p:sp>
      <p:sp>
        <p:nvSpPr>
          <p:cNvPr id="32" name="Rectangle 31">
            <a:extLst>
              <a:ext uri="{FF2B5EF4-FFF2-40B4-BE49-F238E27FC236}">
                <a16:creationId xmlns:a16="http://schemas.microsoft.com/office/drawing/2014/main" id="{859B65B5-B95C-4313-8192-A6608C0605BA}"/>
              </a:ext>
            </a:extLst>
          </p:cNvPr>
          <p:cNvSpPr/>
          <p:nvPr/>
        </p:nvSpPr>
        <p:spPr>
          <a:xfrm>
            <a:off x="245580" y="987563"/>
            <a:ext cx="11407665" cy="307777"/>
          </a:xfrm>
          <a:prstGeom prst="rect">
            <a:avLst/>
          </a:prstGeom>
        </p:spPr>
        <p:txBody>
          <a:bodyPr wrap="square">
            <a:spAutoFit/>
          </a:bodyPr>
          <a:lstStyle/>
          <a:p>
            <a:r>
              <a:rPr lang="en-US" sz="1400" dirty="0"/>
              <a:t>According to standard precautions, you should wash your hands:</a:t>
            </a:r>
          </a:p>
        </p:txBody>
      </p:sp>
      <p:grpSp>
        <p:nvGrpSpPr>
          <p:cNvPr id="6" name="Group 5">
            <a:extLst>
              <a:ext uri="{FF2B5EF4-FFF2-40B4-BE49-F238E27FC236}">
                <a16:creationId xmlns:a16="http://schemas.microsoft.com/office/drawing/2014/main" id="{6F13F4D9-ADC9-4731-9158-E519C7A4E70E}"/>
              </a:ext>
            </a:extLst>
          </p:cNvPr>
          <p:cNvGrpSpPr/>
          <p:nvPr/>
        </p:nvGrpSpPr>
        <p:grpSpPr>
          <a:xfrm>
            <a:off x="617261" y="2070821"/>
            <a:ext cx="10957479" cy="3575673"/>
            <a:chOff x="688584" y="2070821"/>
            <a:chExt cx="10957479" cy="3575673"/>
          </a:xfrm>
        </p:grpSpPr>
        <p:sp>
          <p:nvSpPr>
            <p:cNvPr id="35" name="Rectangle 34">
              <a:extLst>
                <a:ext uri="{FF2B5EF4-FFF2-40B4-BE49-F238E27FC236}">
                  <a16:creationId xmlns:a16="http://schemas.microsoft.com/office/drawing/2014/main" id="{129419D7-4FC0-4B5A-9F98-46D996A8F6D3}"/>
                </a:ext>
              </a:extLst>
            </p:cNvPr>
            <p:cNvSpPr/>
            <p:nvPr/>
          </p:nvSpPr>
          <p:spPr>
            <a:xfrm>
              <a:off x="6344728" y="2125728"/>
              <a:ext cx="5301334" cy="7290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31520" tIns="457200" rIns="91440" bIns="457200" rtlCol="0" anchor="ctr"/>
            <a:lstStyle/>
            <a:p>
              <a:pPr defTabSz="1329603">
                <a:spcBef>
                  <a:spcPts val="300"/>
                </a:spcBef>
                <a:spcAft>
                  <a:spcPts val="600"/>
                </a:spcAft>
              </a:pPr>
              <a:r>
                <a:rPr lang="en-US" sz="1400" dirty="0">
                  <a:solidFill>
                    <a:schemeClr val="bg1"/>
                  </a:solidFill>
                  <a:latin typeface="Arial" panose="020B0604020202020204" pitchFamily="34" charset="0"/>
                  <a:cs typeface="Arial" panose="020B0604020202020204" pitchFamily="34" charset="0"/>
                </a:rPr>
                <a:t>When you come in contact with a person </a:t>
              </a:r>
            </a:p>
          </p:txBody>
        </p:sp>
        <p:sp>
          <p:nvSpPr>
            <p:cNvPr id="36" name="Rectangle 35">
              <a:extLst>
                <a:ext uri="{FF2B5EF4-FFF2-40B4-BE49-F238E27FC236}">
                  <a16:creationId xmlns:a16="http://schemas.microsoft.com/office/drawing/2014/main" id="{D34A011C-9376-4DF3-A8C7-C5D0D7905553}"/>
                </a:ext>
              </a:extLst>
            </p:cNvPr>
            <p:cNvSpPr/>
            <p:nvPr/>
          </p:nvSpPr>
          <p:spPr>
            <a:xfrm>
              <a:off x="6340246" y="2070821"/>
              <a:ext cx="548640" cy="79778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02</a:t>
              </a:r>
            </a:p>
          </p:txBody>
        </p:sp>
        <p:sp>
          <p:nvSpPr>
            <p:cNvPr id="37" name="Rectangle 36">
              <a:extLst>
                <a:ext uri="{FF2B5EF4-FFF2-40B4-BE49-F238E27FC236}">
                  <a16:creationId xmlns:a16="http://schemas.microsoft.com/office/drawing/2014/main" id="{D6295D0F-9912-40AD-9A22-43B707498775}"/>
                </a:ext>
              </a:extLst>
            </p:cNvPr>
            <p:cNvSpPr/>
            <p:nvPr/>
          </p:nvSpPr>
          <p:spPr>
            <a:xfrm>
              <a:off x="6344728" y="3037331"/>
              <a:ext cx="5301335" cy="7290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tIns="457200" rIns="91440" bIns="457200" rtlCol="0" anchor="ctr"/>
            <a:lstStyle/>
            <a:p>
              <a:pPr defTabSz="1329603">
                <a:spcBef>
                  <a:spcPts val="300"/>
                </a:spcBef>
                <a:spcAft>
                  <a:spcPts val="600"/>
                </a:spcAft>
              </a:pPr>
              <a:r>
                <a:rPr lang="en-US" sz="1400" dirty="0">
                  <a:solidFill>
                    <a:schemeClr val="bg1"/>
                  </a:solidFill>
                  <a:latin typeface="Arial" panose="020B0604020202020204" pitchFamily="34" charset="0"/>
                  <a:cs typeface="Arial" panose="020B0604020202020204" pitchFamily="34" charset="0"/>
                </a:rPr>
                <a:t>After removing gloves </a:t>
              </a:r>
            </a:p>
          </p:txBody>
        </p:sp>
        <p:sp>
          <p:nvSpPr>
            <p:cNvPr id="38" name="Rectangle 37">
              <a:extLst>
                <a:ext uri="{FF2B5EF4-FFF2-40B4-BE49-F238E27FC236}">
                  <a16:creationId xmlns:a16="http://schemas.microsoft.com/office/drawing/2014/main" id="{FC1A71FF-F9A1-4081-AF1C-1355306A58A8}"/>
                </a:ext>
              </a:extLst>
            </p:cNvPr>
            <p:cNvSpPr/>
            <p:nvPr/>
          </p:nvSpPr>
          <p:spPr>
            <a:xfrm>
              <a:off x="6344727" y="3969482"/>
              <a:ext cx="5301335" cy="7290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31520" tIns="457200" rIns="91440" bIns="457200" rtlCol="0" anchor="ctr"/>
            <a:lstStyle/>
            <a:p>
              <a:pPr defTabSz="1329603">
                <a:spcBef>
                  <a:spcPts val="300"/>
                </a:spcBef>
                <a:spcAft>
                  <a:spcPts val="600"/>
                </a:spcAft>
              </a:pPr>
              <a:r>
                <a:rPr lang="en-US" sz="1400" dirty="0">
                  <a:solidFill>
                    <a:schemeClr val="bg1"/>
                  </a:solidFill>
                  <a:latin typeface="Arial" panose="020B0604020202020204" pitchFamily="34" charset="0"/>
                  <a:cs typeface="Arial" panose="020B0604020202020204" pitchFamily="34" charset="0"/>
                </a:rPr>
                <a:t>Before and after handling food or medications </a:t>
              </a:r>
            </a:p>
          </p:txBody>
        </p:sp>
        <p:sp>
          <p:nvSpPr>
            <p:cNvPr id="39" name="Rectangle 38">
              <a:extLst>
                <a:ext uri="{FF2B5EF4-FFF2-40B4-BE49-F238E27FC236}">
                  <a16:creationId xmlns:a16="http://schemas.microsoft.com/office/drawing/2014/main" id="{3DC057F1-DEF0-47C1-A730-6B8DC8A370F2}"/>
                </a:ext>
              </a:extLst>
            </p:cNvPr>
            <p:cNvSpPr/>
            <p:nvPr/>
          </p:nvSpPr>
          <p:spPr>
            <a:xfrm>
              <a:off x="6344728" y="3037331"/>
              <a:ext cx="548640" cy="72907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04</a:t>
              </a:r>
            </a:p>
          </p:txBody>
        </p:sp>
        <p:sp>
          <p:nvSpPr>
            <p:cNvPr id="40" name="Rectangle 39">
              <a:extLst>
                <a:ext uri="{FF2B5EF4-FFF2-40B4-BE49-F238E27FC236}">
                  <a16:creationId xmlns:a16="http://schemas.microsoft.com/office/drawing/2014/main" id="{3DD8234E-88F1-4544-9BE1-B57A713DACFE}"/>
                </a:ext>
              </a:extLst>
            </p:cNvPr>
            <p:cNvSpPr/>
            <p:nvPr/>
          </p:nvSpPr>
          <p:spPr>
            <a:xfrm>
              <a:off x="6340246" y="3935125"/>
              <a:ext cx="553122" cy="797785"/>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06</a:t>
              </a:r>
            </a:p>
          </p:txBody>
        </p:sp>
        <p:sp>
          <p:nvSpPr>
            <p:cNvPr id="44" name="Rectangle 43">
              <a:extLst>
                <a:ext uri="{FF2B5EF4-FFF2-40B4-BE49-F238E27FC236}">
                  <a16:creationId xmlns:a16="http://schemas.microsoft.com/office/drawing/2014/main" id="{97F79964-3853-48CE-861E-63E74E445A87}"/>
                </a:ext>
              </a:extLst>
            </p:cNvPr>
            <p:cNvSpPr/>
            <p:nvPr/>
          </p:nvSpPr>
          <p:spPr>
            <a:xfrm>
              <a:off x="693066" y="2125728"/>
              <a:ext cx="5301334" cy="7290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tIns="457200" rIns="91440" bIns="457200" rtlCol="0" anchor="ctr"/>
            <a:lstStyle/>
            <a:p>
              <a:pPr defTabSz="1329603">
                <a:spcBef>
                  <a:spcPts val="300"/>
                </a:spcBef>
                <a:spcAft>
                  <a:spcPts val="600"/>
                </a:spcAft>
              </a:pPr>
              <a:r>
                <a:rPr lang="en-US" sz="1400" dirty="0">
                  <a:solidFill>
                    <a:schemeClr val="bg1"/>
                  </a:solidFill>
                  <a:latin typeface="Arial" panose="020B0604020202020204" pitchFamily="34" charset="0"/>
                  <a:cs typeface="Arial" panose="020B0604020202020204" pitchFamily="34" charset="0"/>
                </a:rPr>
                <a:t> Before and after each medication administration </a:t>
              </a:r>
            </a:p>
          </p:txBody>
        </p:sp>
        <p:sp>
          <p:nvSpPr>
            <p:cNvPr id="45" name="Rectangle 44">
              <a:extLst>
                <a:ext uri="{FF2B5EF4-FFF2-40B4-BE49-F238E27FC236}">
                  <a16:creationId xmlns:a16="http://schemas.microsoft.com/office/drawing/2014/main" id="{134E2DE3-2BDD-4C19-B024-69E60298DBFC}"/>
                </a:ext>
              </a:extLst>
            </p:cNvPr>
            <p:cNvSpPr/>
            <p:nvPr/>
          </p:nvSpPr>
          <p:spPr>
            <a:xfrm>
              <a:off x="693066" y="2125728"/>
              <a:ext cx="548640" cy="72907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01</a:t>
              </a:r>
            </a:p>
          </p:txBody>
        </p:sp>
        <p:sp>
          <p:nvSpPr>
            <p:cNvPr id="46" name="Rectangle 45">
              <a:extLst>
                <a:ext uri="{FF2B5EF4-FFF2-40B4-BE49-F238E27FC236}">
                  <a16:creationId xmlns:a16="http://schemas.microsoft.com/office/drawing/2014/main" id="{A09F9A04-5D62-45BA-AAFC-BC1995831AF7}"/>
                </a:ext>
              </a:extLst>
            </p:cNvPr>
            <p:cNvSpPr/>
            <p:nvPr/>
          </p:nvSpPr>
          <p:spPr>
            <a:xfrm>
              <a:off x="693066" y="3037331"/>
              <a:ext cx="5301335" cy="7290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31520" tIns="457200" rIns="91440" bIns="457200" rtlCol="0" anchor="ctr"/>
            <a:lstStyle/>
            <a:p>
              <a:pPr defTabSz="1329603"/>
              <a:r>
                <a:rPr lang="en-US" sz="1400" dirty="0">
                  <a:solidFill>
                    <a:schemeClr val="bg1"/>
                  </a:solidFill>
                  <a:latin typeface="Arial" panose="020B0604020202020204" pitchFamily="34" charset="0"/>
                  <a:cs typeface="Arial" panose="020B0604020202020204" pitchFamily="34" charset="0"/>
                </a:rPr>
                <a:t>If you come in contact with blood or body fluids </a:t>
              </a:r>
            </a:p>
          </p:txBody>
        </p:sp>
        <p:sp>
          <p:nvSpPr>
            <p:cNvPr id="47" name="Rectangle 46">
              <a:extLst>
                <a:ext uri="{FF2B5EF4-FFF2-40B4-BE49-F238E27FC236}">
                  <a16:creationId xmlns:a16="http://schemas.microsoft.com/office/drawing/2014/main" id="{90D19DB1-4FCC-4F01-ACC8-619D081AE750}"/>
                </a:ext>
              </a:extLst>
            </p:cNvPr>
            <p:cNvSpPr/>
            <p:nvPr/>
          </p:nvSpPr>
          <p:spPr>
            <a:xfrm>
              <a:off x="693065" y="3969482"/>
              <a:ext cx="5301335" cy="7290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tIns="457200" rIns="91440" bIns="457200" rtlCol="0" anchor="ctr"/>
            <a:lstStyle/>
            <a:p>
              <a:pPr defTabSz="1329603">
                <a:spcBef>
                  <a:spcPts val="300"/>
                </a:spcBef>
                <a:spcAft>
                  <a:spcPts val="600"/>
                </a:spcAft>
              </a:pPr>
              <a:r>
                <a:rPr lang="en-US" sz="1400" dirty="0">
                  <a:solidFill>
                    <a:schemeClr val="bg1"/>
                  </a:solidFill>
                  <a:latin typeface="Arial" panose="020B0604020202020204" pitchFamily="34" charset="0"/>
                  <a:cs typeface="Arial" panose="020B0604020202020204" pitchFamily="34" charset="0"/>
                </a:rPr>
                <a:t>After using the toilet </a:t>
              </a:r>
            </a:p>
          </p:txBody>
        </p:sp>
        <p:sp>
          <p:nvSpPr>
            <p:cNvPr id="48" name="Rectangle 47">
              <a:extLst>
                <a:ext uri="{FF2B5EF4-FFF2-40B4-BE49-F238E27FC236}">
                  <a16:creationId xmlns:a16="http://schemas.microsoft.com/office/drawing/2014/main" id="{21AB45C1-A9C9-40CC-993B-A444FD3801A4}"/>
                </a:ext>
              </a:extLst>
            </p:cNvPr>
            <p:cNvSpPr/>
            <p:nvPr/>
          </p:nvSpPr>
          <p:spPr>
            <a:xfrm>
              <a:off x="688584" y="3028366"/>
              <a:ext cx="548640" cy="763427"/>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03</a:t>
              </a:r>
            </a:p>
          </p:txBody>
        </p:sp>
        <p:sp>
          <p:nvSpPr>
            <p:cNvPr id="49" name="Rectangle 48">
              <a:extLst>
                <a:ext uri="{FF2B5EF4-FFF2-40B4-BE49-F238E27FC236}">
                  <a16:creationId xmlns:a16="http://schemas.microsoft.com/office/drawing/2014/main" id="{0C510DF2-6729-41C7-B9E9-09F42B76C5F1}"/>
                </a:ext>
              </a:extLst>
            </p:cNvPr>
            <p:cNvSpPr/>
            <p:nvPr/>
          </p:nvSpPr>
          <p:spPr>
            <a:xfrm>
              <a:off x="693066" y="3969482"/>
              <a:ext cx="548640" cy="72907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05</a:t>
              </a:r>
            </a:p>
          </p:txBody>
        </p:sp>
        <p:sp>
          <p:nvSpPr>
            <p:cNvPr id="18" name="Rectangle 17">
              <a:extLst>
                <a:ext uri="{FF2B5EF4-FFF2-40B4-BE49-F238E27FC236}">
                  <a16:creationId xmlns:a16="http://schemas.microsoft.com/office/drawing/2014/main" id="{404F4627-2820-41D7-A6E9-129335A24656}"/>
                </a:ext>
              </a:extLst>
            </p:cNvPr>
            <p:cNvSpPr/>
            <p:nvPr/>
          </p:nvSpPr>
          <p:spPr>
            <a:xfrm>
              <a:off x="6344728" y="4892032"/>
              <a:ext cx="5301335" cy="72907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731520" tIns="457200" rIns="91440" bIns="457200" rtlCol="0" anchor="ctr"/>
            <a:lstStyle/>
            <a:p>
              <a:pPr defTabSz="1329603">
                <a:spcBef>
                  <a:spcPts val="300"/>
                </a:spcBef>
                <a:spcAft>
                  <a:spcPts val="600"/>
                </a:spcAft>
              </a:pPr>
              <a:r>
                <a:rPr lang="en-US" sz="1400" dirty="0">
                  <a:solidFill>
                    <a:schemeClr val="bg1"/>
                  </a:solidFill>
                  <a:latin typeface="Arial" panose="020B0604020202020204" pitchFamily="34" charset="0"/>
                  <a:cs typeface="Arial" panose="020B0604020202020204" pitchFamily="34" charset="0"/>
                </a:rPr>
                <a:t>After smoking </a:t>
              </a:r>
            </a:p>
          </p:txBody>
        </p:sp>
        <p:sp>
          <p:nvSpPr>
            <p:cNvPr id="19" name="Rectangle 18">
              <a:extLst>
                <a:ext uri="{FF2B5EF4-FFF2-40B4-BE49-F238E27FC236}">
                  <a16:creationId xmlns:a16="http://schemas.microsoft.com/office/drawing/2014/main" id="{4AA5943D-99CE-4C43-ADC0-496EE106CD15}"/>
                </a:ext>
              </a:extLst>
            </p:cNvPr>
            <p:cNvSpPr/>
            <p:nvPr/>
          </p:nvSpPr>
          <p:spPr>
            <a:xfrm>
              <a:off x="6344728" y="4892032"/>
              <a:ext cx="548640" cy="729070"/>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08</a:t>
              </a:r>
            </a:p>
          </p:txBody>
        </p:sp>
        <p:sp>
          <p:nvSpPr>
            <p:cNvPr id="20" name="Rectangle 19">
              <a:extLst>
                <a:ext uri="{FF2B5EF4-FFF2-40B4-BE49-F238E27FC236}">
                  <a16:creationId xmlns:a16="http://schemas.microsoft.com/office/drawing/2014/main" id="{A37DB8DF-3B42-4F97-8C87-82CF849FC216}"/>
                </a:ext>
              </a:extLst>
            </p:cNvPr>
            <p:cNvSpPr/>
            <p:nvPr/>
          </p:nvSpPr>
          <p:spPr>
            <a:xfrm>
              <a:off x="693066" y="4892032"/>
              <a:ext cx="5301335" cy="7290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31520" tIns="457200" rIns="91440" bIns="457200" rtlCol="0" anchor="ctr"/>
            <a:lstStyle/>
            <a:p>
              <a:pPr defTabSz="1329603">
                <a:spcBef>
                  <a:spcPts val="300"/>
                </a:spcBef>
                <a:spcAft>
                  <a:spcPts val="600"/>
                </a:spcAft>
              </a:pPr>
              <a:r>
                <a:rPr lang="en-US" sz="1400" dirty="0">
                  <a:solidFill>
                    <a:schemeClr val="bg1"/>
                  </a:solidFill>
                  <a:latin typeface="Arial" panose="020B0604020202020204" pitchFamily="34" charset="0"/>
                  <a:cs typeface="Arial" panose="020B0604020202020204" pitchFamily="34" charset="0"/>
                </a:rPr>
                <a:t>After sneezing or blowing your nose </a:t>
              </a:r>
            </a:p>
          </p:txBody>
        </p:sp>
        <p:sp>
          <p:nvSpPr>
            <p:cNvPr id="21" name="Rectangle 20">
              <a:extLst>
                <a:ext uri="{FF2B5EF4-FFF2-40B4-BE49-F238E27FC236}">
                  <a16:creationId xmlns:a16="http://schemas.microsoft.com/office/drawing/2014/main" id="{3DF45154-0195-4007-AFD8-37BBAC99EAE5}"/>
                </a:ext>
              </a:extLst>
            </p:cNvPr>
            <p:cNvSpPr/>
            <p:nvPr/>
          </p:nvSpPr>
          <p:spPr>
            <a:xfrm>
              <a:off x="688584" y="4883067"/>
              <a:ext cx="548640" cy="763427"/>
            </a:xfrm>
            <a:prstGeom prst="rect">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Arial" panose="020B0604020202020204" pitchFamily="34" charset="0"/>
                  <a:cs typeface="Arial" panose="020B0604020202020204" pitchFamily="34" charset="0"/>
                </a:rPr>
                <a:t>07</a:t>
              </a:r>
            </a:p>
          </p:txBody>
        </p:sp>
        <p:pic>
          <p:nvPicPr>
            <p:cNvPr id="4" name="Graphic 3" descr="Smoking">
              <a:extLst>
                <a:ext uri="{FF2B5EF4-FFF2-40B4-BE49-F238E27FC236}">
                  <a16:creationId xmlns:a16="http://schemas.microsoft.com/office/drawing/2014/main" id="{93DDE04B-42FD-4684-AFF3-C873856B638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01573" y="4954658"/>
              <a:ext cx="524712" cy="524712"/>
            </a:xfrm>
            <a:prstGeom prst="rect">
              <a:avLst/>
            </a:prstGeom>
          </p:spPr>
        </p:pic>
        <p:pic>
          <p:nvPicPr>
            <p:cNvPr id="11" name="Graphic 10" descr="Toilet">
              <a:extLst>
                <a:ext uri="{FF2B5EF4-FFF2-40B4-BE49-F238E27FC236}">
                  <a16:creationId xmlns:a16="http://schemas.microsoft.com/office/drawing/2014/main" id="{E20FE3FD-7A53-490E-B2E1-7FFD74A5077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4550" y="4047050"/>
              <a:ext cx="548640" cy="548640"/>
            </a:xfrm>
            <a:prstGeom prst="rect">
              <a:avLst/>
            </a:prstGeom>
          </p:spPr>
        </p:pic>
        <p:pic>
          <p:nvPicPr>
            <p:cNvPr id="41" name="Graphic 40" descr="Medicine">
              <a:extLst>
                <a:ext uri="{FF2B5EF4-FFF2-40B4-BE49-F238E27FC236}">
                  <a16:creationId xmlns:a16="http://schemas.microsoft.com/office/drawing/2014/main" id="{471C2600-8D30-4281-9DCD-D5A6327DC5A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57932" y="2299085"/>
              <a:ext cx="441875" cy="441875"/>
            </a:xfrm>
            <a:prstGeom prst="rect">
              <a:avLst/>
            </a:prstGeom>
          </p:spPr>
        </p:pic>
        <p:grpSp>
          <p:nvGrpSpPr>
            <p:cNvPr id="5" name="Group 4">
              <a:extLst>
                <a:ext uri="{FF2B5EF4-FFF2-40B4-BE49-F238E27FC236}">
                  <a16:creationId xmlns:a16="http://schemas.microsoft.com/office/drawing/2014/main" id="{B30A53B9-060B-4045-96C3-2700BEDB2DFC}"/>
                </a:ext>
              </a:extLst>
            </p:cNvPr>
            <p:cNvGrpSpPr/>
            <p:nvPr/>
          </p:nvGrpSpPr>
          <p:grpSpPr>
            <a:xfrm>
              <a:off x="10897866" y="4080456"/>
              <a:ext cx="730663" cy="504678"/>
              <a:chOff x="10877546" y="4080456"/>
              <a:chExt cx="730663" cy="504678"/>
            </a:xfrm>
          </p:grpSpPr>
          <p:pic>
            <p:nvPicPr>
              <p:cNvPr id="42" name="Graphic 41" descr="Noodles">
                <a:extLst>
                  <a:ext uri="{FF2B5EF4-FFF2-40B4-BE49-F238E27FC236}">
                    <a16:creationId xmlns:a16="http://schemas.microsoft.com/office/drawing/2014/main" id="{5C99E2B4-DC9C-49CE-A26F-0404B35F4A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77546" y="4080456"/>
                <a:ext cx="433453" cy="433453"/>
              </a:xfrm>
              <a:prstGeom prst="rect">
                <a:avLst/>
              </a:prstGeom>
            </p:spPr>
          </p:pic>
          <p:pic>
            <p:nvPicPr>
              <p:cNvPr id="43" name="Graphic 42" descr="Medicine">
                <a:extLst>
                  <a:ext uri="{FF2B5EF4-FFF2-40B4-BE49-F238E27FC236}">
                    <a16:creationId xmlns:a16="http://schemas.microsoft.com/office/drawing/2014/main" id="{D1749466-9C57-4BCE-9F39-6629814C402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203721" y="4180646"/>
                <a:ext cx="404488" cy="404488"/>
              </a:xfrm>
              <a:prstGeom prst="rect">
                <a:avLst/>
              </a:prstGeom>
            </p:spPr>
          </p:pic>
        </p:grpSp>
        <p:pic>
          <p:nvPicPr>
            <p:cNvPr id="33" name="Graphic 32" descr="Nose">
              <a:extLst>
                <a:ext uri="{FF2B5EF4-FFF2-40B4-BE49-F238E27FC236}">
                  <a16:creationId xmlns:a16="http://schemas.microsoft.com/office/drawing/2014/main" id="{A4C953D9-748E-4E55-A16A-F31D744866D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345562" y="4994894"/>
              <a:ext cx="548640" cy="548640"/>
            </a:xfrm>
            <a:prstGeom prst="rect">
              <a:avLst/>
            </a:prstGeom>
          </p:spPr>
        </p:pic>
        <p:pic>
          <p:nvPicPr>
            <p:cNvPr id="7" name="Graphic 6" descr="Two Men">
              <a:extLst>
                <a:ext uri="{FF2B5EF4-FFF2-40B4-BE49-F238E27FC236}">
                  <a16:creationId xmlns:a16="http://schemas.microsoft.com/office/drawing/2014/main" id="{10E90DAD-F595-4F30-A32C-350A2DED0AC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1088052" y="2226932"/>
              <a:ext cx="514028" cy="514028"/>
            </a:xfrm>
            <a:prstGeom prst="rect">
              <a:avLst/>
            </a:prstGeom>
          </p:spPr>
        </p:pic>
        <p:pic>
          <p:nvPicPr>
            <p:cNvPr id="30722" name="Picture 2" descr="Cleaning, glove, gloves icon">
              <a:extLst>
                <a:ext uri="{FF2B5EF4-FFF2-40B4-BE49-F238E27FC236}">
                  <a16:creationId xmlns:a16="http://schemas.microsoft.com/office/drawing/2014/main" id="{B6D275A7-0AC9-479B-BAF3-F5F1F87B4E81}"/>
                </a:ext>
              </a:extLst>
            </p:cNvPr>
            <p:cNvPicPr>
              <a:picLocks noChangeAspect="1" noChangeArrowheads="1"/>
            </p:cNvPicPr>
            <p:nvPr/>
          </p:nvPicPr>
          <p:blipFill>
            <a:blip r:embed="rId15" cstate="print">
              <a:lum bright="70000" contrast="-70000"/>
              <a:extLst>
                <a:ext uri="{BEBA8EAE-BF5A-486C-A8C5-ECC9F3942E4B}">
                  <a14:imgProps xmlns:a14="http://schemas.microsoft.com/office/drawing/2010/main">
                    <a14:imgLayer r:embed="rId1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11091256" y="3193035"/>
              <a:ext cx="461655" cy="461655"/>
            </a:xfrm>
            <a:prstGeom prst="rect">
              <a:avLst/>
            </a:prstGeom>
            <a:noFill/>
            <a:extLst>
              <a:ext uri="{909E8E84-426E-40DD-AFC4-6F175D3DCCD1}">
                <a14:hiddenFill xmlns:a14="http://schemas.microsoft.com/office/drawing/2010/main">
                  <a:solidFill>
                    <a:srgbClr val="FFFFFF"/>
                  </a:solidFill>
                </a14:hiddenFill>
              </a:ext>
            </a:extLst>
          </p:spPr>
        </p:pic>
      </p:grpSp>
      <p:pic>
        <p:nvPicPr>
          <p:cNvPr id="8" name="Picture 7" descr="A picture containing drawing, light, shirt&#10;&#10;Description automatically generated">
            <a:extLst>
              <a:ext uri="{FF2B5EF4-FFF2-40B4-BE49-F238E27FC236}">
                <a16:creationId xmlns:a16="http://schemas.microsoft.com/office/drawing/2014/main" id="{0D63B210-F9B5-40B2-A274-4E2DB481FE9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346399" y="3156539"/>
            <a:ext cx="462881" cy="517608"/>
          </a:xfrm>
          <a:prstGeom prst="rect">
            <a:avLst/>
          </a:prstGeom>
        </p:spPr>
      </p:pic>
    </p:spTree>
    <p:extLst>
      <p:ext uri="{BB962C8B-B14F-4D97-AF65-F5344CB8AC3E}">
        <p14:creationId xmlns:p14="http://schemas.microsoft.com/office/powerpoint/2010/main" val="15893384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E5552A-D761-4F7B-951C-CC8F2CF5F3A2}"/>
              </a:ext>
            </a:extLst>
          </p:cNvPr>
          <p:cNvSpPr>
            <a:spLocks noGrp="1"/>
          </p:cNvSpPr>
          <p:nvPr>
            <p:ph type="body" sz="quarter" idx="11"/>
          </p:nvPr>
        </p:nvSpPr>
        <p:spPr/>
        <p:txBody>
          <a:bodyPr/>
          <a:lstStyle/>
          <a:p>
            <a:r>
              <a:rPr lang="en-US" dirty="0"/>
              <a:t>Requirements for Proper Handwashing</a:t>
            </a:r>
            <a:endParaRPr lang="en-IN" dirty="0"/>
          </a:p>
        </p:txBody>
      </p:sp>
      <p:sp>
        <p:nvSpPr>
          <p:cNvPr id="6" name="Text Placeholder 5">
            <a:extLst>
              <a:ext uri="{FF2B5EF4-FFF2-40B4-BE49-F238E27FC236}">
                <a16:creationId xmlns:a16="http://schemas.microsoft.com/office/drawing/2014/main" id="{2E6ED7AE-DD18-4B8C-A9AF-57538F02F7AD}"/>
              </a:ext>
            </a:extLst>
          </p:cNvPr>
          <p:cNvSpPr>
            <a:spLocks noGrp="1"/>
          </p:cNvSpPr>
          <p:nvPr>
            <p:ph type="body" sz="quarter" idx="12"/>
          </p:nvPr>
        </p:nvSpPr>
        <p:spPr>
          <a:xfrm>
            <a:off x="1468628" y="1235710"/>
            <a:ext cx="10149840" cy="419099"/>
          </a:xfrm>
        </p:spPr>
        <p:txBody>
          <a:bodyPr/>
          <a:lstStyle/>
          <a:p>
            <a:r>
              <a:rPr lang="en-US" sz="1600" dirty="0"/>
              <a:t>Identify things that are required for proper handwashing. Select three.</a:t>
            </a:r>
            <a:endParaRPr lang="en-IN" sz="1600" dirty="0"/>
          </a:p>
        </p:txBody>
      </p:sp>
      <p:sp>
        <p:nvSpPr>
          <p:cNvPr id="7" name="Text Placeholder 6">
            <a:extLst>
              <a:ext uri="{FF2B5EF4-FFF2-40B4-BE49-F238E27FC236}">
                <a16:creationId xmlns:a16="http://schemas.microsoft.com/office/drawing/2014/main" id="{F0FBF571-14AD-4EE3-8736-850382E361CC}"/>
              </a:ext>
            </a:extLst>
          </p:cNvPr>
          <p:cNvSpPr>
            <a:spLocks noGrp="1"/>
          </p:cNvSpPr>
          <p:nvPr>
            <p:ph type="body" sz="quarter" idx="13"/>
          </p:nvPr>
        </p:nvSpPr>
        <p:spPr>
          <a:xfrm>
            <a:off x="1481328" y="1679441"/>
            <a:ext cx="10149840" cy="210452"/>
          </a:xfrm>
        </p:spPr>
        <p:txBody>
          <a:bodyPr/>
          <a:lstStyle/>
          <a:p>
            <a:r>
              <a:rPr lang="en-US" i="1" dirty="0"/>
              <a:t>Select the correct answers and click Check. </a:t>
            </a:r>
          </a:p>
        </p:txBody>
      </p:sp>
      <p:pic>
        <p:nvPicPr>
          <p:cNvPr id="27" name="Graphic 26" descr="Ribbon">
            <a:extLst>
              <a:ext uri="{FF2B5EF4-FFF2-40B4-BE49-F238E27FC236}">
                <a16:creationId xmlns:a16="http://schemas.microsoft.com/office/drawing/2014/main" id="{0D6D498E-30B1-481E-8C68-410F88AA6ED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8522" y="1240485"/>
            <a:ext cx="734626" cy="734626"/>
          </a:xfrm>
          <a:prstGeom prst="rect">
            <a:avLst/>
          </a:prstGeom>
        </p:spPr>
      </p:pic>
      <p:sp>
        <p:nvSpPr>
          <p:cNvPr id="72" name="Rectangle: Rounded Corners 10">
            <a:extLst>
              <a:ext uri="{FF2B5EF4-FFF2-40B4-BE49-F238E27FC236}">
                <a16:creationId xmlns:a16="http://schemas.microsoft.com/office/drawing/2014/main" id="{B6AE81E4-AB9F-4CDB-82A4-04E742F15706}"/>
              </a:ext>
            </a:extLst>
          </p:cNvPr>
          <p:cNvSpPr>
            <a:spLocks noChangeAspect="1"/>
          </p:cNvSpPr>
          <p:nvPr/>
        </p:nvSpPr>
        <p:spPr>
          <a:xfrm>
            <a:off x="10697845" y="5806184"/>
            <a:ext cx="1005840" cy="402336"/>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dirty="0">
                <a:solidFill>
                  <a:schemeClr val="bg1"/>
                </a:solidFill>
                <a:ea typeface="Yu Gothic UI Semibold" panose="020B0700000000000000" pitchFamily="34" charset="-128"/>
                <a:cs typeface="Arial" panose="020B0604020202020204" pitchFamily="34" charset="0"/>
              </a:rPr>
              <a:t>CHECK</a:t>
            </a:r>
          </a:p>
        </p:txBody>
      </p:sp>
      <p:sp>
        <p:nvSpPr>
          <p:cNvPr id="21" name="TextBox 20">
            <a:extLst>
              <a:ext uri="{FF2B5EF4-FFF2-40B4-BE49-F238E27FC236}">
                <a16:creationId xmlns:a16="http://schemas.microsoft.com/office/drawing/2014/main" id="{ECB52CD8-39A4-42C9-B3A8-BECC94912256}"/>
              </a:ext>
            </a:extLst>
          </p:cNvPr>
          <p:cNvSpPr txBox="1"/>
          <p:nvPr/>
        </p:nvSpPr>
        <p:spPr>
          <a:xfrm>
            <a:off x="1465845" y="2336132"/>
            <a:ext cx="7315200" cy="307777"/>
          </a:xfrm>
          <a:prstGeom prst="rect">
            <a:avLst/>
          </a:prstGeom>
          <a:noFill/>
        </p:spPr>
        <p:txBody>
          <a:bodyPr wrap="square" rtlCol="0">
            <a:spAutoFit/>
          </a:bodyPr>
          <a:lstStyle/>
          <a:p>
            <a:r>
              <a:rPr lang="en-US" sz="1400" dirty="0">
                <a:solidFill>
                  <a:schemeClr val="tx2"/>
                </a:solidFill>
              </a:rPr>
              <a:t>Soap</a:t>
            </a:r>
          </a:p>
        </p:txBody>
      </p:sp>
      <p:sp>
        <p:nvSpPr>
          <p:cNvPr id="23" name="TextBox 22">
            <a:extLst>
              <a:ext uri="{FF2B5EF4-FFF2-40B4-BE49-F238E27FC236}">
                <a16:creationId xmlns:a16="http://schemas.microsoft.com/office/drawing/2014/main" id="{944D74F6-5A00-4D97-B546-3673DEC51480}"/>
              </a:ext>
            </a:extLst>
          </p:cNvPr>
          <p:cNvSpPr txBox="1"/>
          <p:nvPr/>
        </p:nvSpPr>
        <p:spPr>
          <a:xfrm>
            <a:off x="1465845" y="2690616"/>
            <a:ext cx="7315200" cy="307777"/>
          </a:xfrm>
          <a:prstGeom prst="rect">
            <a:avLst/>
          </a:prstGeom>
        </p:spPr>
        <p:txBody>
          <a:bodyPr wrap="square" rtlCol="0">
            <a:spAutoFit/>
          </a:bodyPr>
          <a:lstStyle/>
          <a:p>
            <a:r>
              <a:rPr lang="en-US" sz="1400" dirty="0"/>
              <a:t>Detergent</a:t>
            </a:r>
          </a:p>
        </p:txBody>
      </p:sp>
      <p:sp>
        <p:nvSpPr>
          <p:cNvPr id="24" name="TextBox 23">
            <a:extLst>
              <a:ext uri="{FF2B5EF4-FFF2-40B4-BE49-F238E27FC236}">
                <a16:creationId xmlns:a16="http://schemas.microsoft.com/office/drawing/2014/main" id="{E5DA4F0E-CB2A-4D4F-85CB-20A1D73D13FC}"/>
              </a:ext>
            </a:extLst>
          </p:cNvPr>
          <p:cNvSpPr txBox="1"/>
          <p:nvPr/>
        </p:nvSpPr>
        <p:spPr>
          <a:xfrm>
            <a:off x="1465845" y="3045100"/>
            <a:ext cx="7315200" cy="307777"/>
          </a:xfrm>
          <a:prstGeom prst="rect">
            <a:avLst/>
          </a:prstGeom>
          <a:noFill/>
        </p:spPr>
        <p:txBody>
          <a:bodyPr wrap="square" rtlCol="0">
            <a:spAutoFit/>
          </a:bodyPr>
          <a:lstStyle/>
          <a:p>
            <a:r>
              <a:rPr lang="en-US" sz="1400" dirty="0"/>
              <a:t>Paper Towel</a:t>
            </a:r>
          </a:p>
        </p:txBody>
      </p:sp>
      <p:sp>
        <p:nvSpPr>
          <p:cNvPr id="25" name="TextBox 24">
            <a:extLst>
              <a:ext uri="{FF2B5EF4-FFF2-40B4-BE49-F238E27FC236}">
                <a16:creationId xmlns:a16="http://schemas.microsoft.com/office/drawing/2014/main" id="{512EEC89-0B84-432B-B62B-B071B12484B0}"/>
              </a:ext>
            </a:extLst>
          </p:cNvPr>
          <p:cNvSpPr txBox="1"/>
          <p:nvPr/>
        </p:nvSpPr>
        <p:spPr>
          <a:xfrm>
            <a:off x="1465845" y="3399584"/>
            <a:ext cx="7315200" cy="307777"/>
          </a:xfrm>
          <a:prstGeom prst="rect">
            <a:avLst/>
          </a:prstGeom>
          <a:noFill/>
        </p:spPr>
        <p:txBody>
          <a:bodyPr wrap="square" rtlCol="0">
            <a:spAutoFit/>
          </a:bodyPr>
          <a:lstStyle/>
          <a:p>
            <a:r>
              <a:rPr lang="en-US" sz="1400" dirty="0"/>
              <a:t>Hand Cream</a:t>
            </a:r>
          </a:p>
        </p:txBody>
      </p:sp>
      <p:sp>
        <p:nvSpPr>
          <p:cNvPr id="26" name="Rectangle 25">
            <a:extLst>
              <a:ext uri="{FF2B5EF4-FFF2-40B4-BE49-F238E27FC236}">
                <a16:creationId xmlns:a16="http://schemas.microsoft.com/office/drawing/2014/main" id="{F160EC29-E9D0-404F-A54C-4638952D4DD3}"/>
              </a:ext>
            </a:extLst>
          </p:cNvPr>
          <p:cNvSpPr>
            <a:spLocks noChangeAspect="1"/>
          </p:cNvSpPr>
          <p:nvPr/>
        </p:nvSpPr>
        <p:spPr>
          <a:xfrm>
            <a:off x="1078221" y="2384471"/>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D724015-6B46-4F23-8642-3B9A23FDDDD9}"/>
              </a:ext>
            </a:extLst>
          </p:cNvPr>
          <p:cNvSpPr>
            <a:spLocks noChangeAspect="1"/>
          </p:cNvSpPr>
          <p:nvPr/>
        </p:nvSpPr>
        <p:spPr>
          <a:xfrm>
            <a:off x="1078221" y="2754853"/>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14DB47A0-F8AB-4EDB-830E-961F510F1BCC}"/>
              </a:ext>
            </a:extLst>
          </p:cNvPr>
          <p:cNvSpPr>
            <a:spLocks noChangeAspect="1"/>
          </p:cNvSpPr>
          <p:nvPr/>
        </p:nvSpPr>
        <p:spPr>
          <a:xfrm>
            <a:off x="1078221" y="3072227"/>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53F8044-267F-4516-9898-B71BB415EE5D}"/>
              </a:ext>
            </a:extLst>
          </p:cNvPr>
          <p:cNvSpPr>
            <a:spLocks noChangeAspect="1"/>
          </p:cNvSpPr>
          <p:nvPr/>
        </p:nvSpPr>
        <p:spPr>
          <a:xfrm>
            <a:off x="1078221" y="3442609"/>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68821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E5552A-D761-4F7B-951C-CC8F2CF5F3A2}"/>
              </a:ext>
            </a:extLst>
          </p:cNvPr>
          <p:cNvSpPr>
            <a:spLocks noGrp="1"/>
          </p:cNvSpPr>
          <p:nvPr>
            <p:ph type="body" sz="quarter" idx="11"/>
          </p:nvPr>
        </p:nvSpPr>
        <p:spPr/>
        <p:txBody>
          <a:bodyPr/>
          <a:lstStyle/>
          <a:p>
            <a:r>
              <a:rPr lang="en-US" dirty="0"/>
              <a:t>Requirements for Proper Handwashing</a:t>
            </a:r>
            <a:endParaRPr lang="en-IN" dirty="0"/>
          </a:p>
        </p:txBody>
      </p:sp>
      <p:sp>
        <p:nvSpPr>
          <p:cNvPr id="6" name="Text Placeholder 5">
            <a:extLst>
              <a:ext uri="{FF2B5EF4-FFF2-40B4-BE49-F238E27FC236}">
                <a16:creationId xmlns:a16="http://schemas.microsoft.com/office/drawing/2014/main" id="{2E6ED7AE-DD18-4B8C-A9AF-57538F02F7AD}"/>
              </a:ext>
            </a:extLst>
          </p:cNvPr>
          <p:cNvSpPr>
            <a:spLocks noGrp="1"/>
          </p:cNvSpPr>
          <p:nvPr>
            <p:ph type="body" sz="quarter" idx="12"/>
          </p:nvPr>
        </p:nvSpPr>
        <p:spPr>
          <a:xfrm>
            <a:off x="1468628" y="1235710"/>
            <a:ext cx="10149840" cy="419099"/>
          </a:xfrm>
        </p:spPr>
        <p:txBody>
          <a:bodyPr/>
          <a:lstStyle/>
          <a:p>
            <a:r>
              <a:rPr lang="en-US" sz="1600" dirty="0"/>
              <a:t>Identify things that are required for proper handwashing. Select three.</a:t>
            </a:r>
            <a:endParaRPr lang="en-IN" sz="1600" dirty="0"/>
          </a:p>
        </p:txBody>
      </p:sp>
      <p:sp>
        <p:nvSpPr>
          <p:cNvPr id="7" name="Text Placeholder 6">
            <a:extLst>
              <a:ext uri="{FF2B5EF4-FFF2-40B4-BE49-F238E27FC236}">
                <a16:creationId xmlns:a16="http://schemas.microsoft.com/office/drawing/2014/main" id="{F0FBF571-14AD-4EE3-8736-850382E361CC}"/>
              </a:ext>
            </a:extLst>
          </p:cNvPr>
          <p:cNvSpPr>
            <a:spLocks noGrp="1"/>
          </p:cNvSpPr>
          <p:nvPr>
            <p:ph type="body" sz="quarter" idx="13"/>
          </p:nvPr>
        </p:nvSpPr>
        <p:spPr>
          <a:xfrm>
            <a:off x="1481328" y="1679441"/>
            <a:ext cx="10149840" cy="210452"/>
          </a:xfrm>
        </p:spPr>
        <p:txBody>
          <a:bodyPr/>
          <a:lstStyle/>
          <a:p>
            <a:r>
              <a:rPr lang="en-US" i="1" dirty="0"/>
              <a:t>Select the correct answers and click Check. </a:t>
            </a:r>
          </a:p>
        </p:txBody>
      </p:sp>
      <p:sp>
        <p:nvSpPr>
          <p:cNvPr id="22" name="Rectangle 21">
            <a:extLst>
              <a:ext uri="{FF2B5EF4-FFF2-40B4-BE49-F238E27FC236}">
                <a16:creationId xmlns:a16="http://schemas.microsoft.com/office/drawing/2014/main" id="{8DABA90C-650E-4485-917C-3E41BE785785}"/>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15</a:t>
            </a:r>
          </a:p>
        </p:txBody>
      </p:sp>
      <p:pic>
        <p:nvPicPr>
          <p:cNvPr id="27" name="Graphic 26" descr="Ribbon">
            <a:extLst>
              <a:ext uri="{FF2B5EF4-FFF2-40B4-BE49-F238E27FC236}">
                <a16:creationId xmlns:a16="http://schemas.microsoft.com/office/drawing/2014/main" id="{0D6D498E-30B1-481E-8C68-410F88AA6ED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40485"/>
            <a:ext cx="734626" cy="734626"/>
          </a:xfrm>
          <a:prstGeom prst="rect">
            <a:avLst/>
          </a:prstGeom>
        </p:spPr>
      </p:pic>
      <p:pic>
        <p:nvPicPr>
          <p:cNvPr id="68" name="Graphic 3" descr="Checkmark">
            <a:extLst>
              <a:ext uri="{FF2B5EF4-FFF2-40B4-BE49-F238E27FC236}">
                <a16:creationId xmlns:a16="http://schemas.microsoft.com/office/drawing/2014/main" id="{A827B176-0680-4D94-8584-2A89A9E8FCBD}"/>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2712" y="2385590"/>
            <a:ext cx="275997" cy="275997"/>
          </a:xfrm>
          <a:prstGeom prst="rect">
            <a:avLst/>
          </a:prstGeom>
        </p:spPr>
      </p:pic>
      <p:sp>
        <p:nvSpPr>
          <p:cNvPr id="32" name="Rectangle 31">
            <a:extLst>
              <a:ext uri="{FF2B5EF4-FFF2-40B4-BE49-F238E27FC236}">
                <a16:creationId xmlns:a16="http://schemas.microsoft.com/office/drawing/2014/main" id="{971FF242-B76E-49DB-9BD7-5712201FA905}"/>
              </a:ext>
            </a:extLst>
          </p:cNvPr>
          <p:cNvSpPr/>
          <p:nvPr/>
        </p:nvSpPr>
        <p:spPr>
          <a:xfrm>
            <a:off x="547243" y="5205914"/>
            <a:ext cx="10728579" cy="938719"/>
          </a:xfrm>
          <a:prstGeom prst="rect">
            <a:avLst/>
          </a:prstGeom>
        </p:spPr>
        <p:txBody>
          <a:bodyPr wrap="square" tIns="91440" bIns="91440">
            <a:spAutoFit/>
          </a:bodyPr>
          <a:lstStyle/>
          <a:p>
            <a:pPr>
              <a:spcBef>
                <a:spcPts val="600"/>
              </a:spcBef>
              <a:spcAft>
                <a:spcPts val="600"/>
              </a:spcAft>
            </a:pPr>
            <a:r>
              <a:rPr lang="en-US" sz="1600" b="1" dirty="0">
                <a:solidFill>
                  <a:schemeClr val="accent1">
                    <a:lumMod val="75000"/>
                  </a:schemeClr>
                </a:solidFill>
                <a:cs typeface="Arial" panose="020B0604020202020204" pitchFamily="34" charset="0"/>
              </a:rPr>
              <a:t>Excellent, that’s correct!</a:t>
            </a:r>
          </a:p>
          <a:p>
            <a:pPr lvl="0">
              <a:defRPr/>
            </a:pPr>
            <a:r>
              <a:rPr lang="en-US" sz="1400" dirty="0"/>
              <a:t>Before you wash your hands, be sure you have a soap, a clean paper towel, and a hand cream (if needed), so that you do not contaminate your hands after you wash them. </a:t>
            </a:r>
          </a:p>
        </p:txBody>
      </p:sp>
      <p:sp>
        <p:nvSpPr>
          <p:cNvPr id="33" name="Text Placeholder 3">
            <a:extLst>
              <a:ext uri="{FF2B5EF4-FFF2-40B4-BE49-F238E27FC236}">
                <a16:creationId xmlns:a16="http://schemas.microsoft.com/office/drawing/2014/main" id="{7B21391C-E68F-4EEF-B446-C18B5EC23D5D}"/>
              </a:ext>
            </a:extLst>
          </p:cNvPr>
          <p:cNvSpPr>
            <a:spLocks noGrp="1"/>
          </p:cNvSpPr>
          <p:nvPr>
            <p:ph type="body" sz="quarter" idx="10"/>
          </p:nvPr>
        </p:nvSpPr>
        <p:spPr>
          <a:xfrm>
            <a:off x="91440" y="6583680"/>
            <a:ext cx="5486400" cy="228600"/>
          </a:xfrm>
        </p:spPr>
        <p:txBody>
          <a:bodyPr/>
          <a:lstStyle/>
          <a:p>
            <a:r>
              <a:rPr lang="en-IN" dirty="0"/>
              <a:t>Click Next to continue.</a:t>
            </a:r>
          </a:p>
        </p:txBody>
      </p:sp>
      <p:sp>
        <p:nvSpPr>
          <p:cNvPr id="25" name="TextBox 24">
            <a:extLst>
              <a:ext uri="{FF2B5EF4-FFF2-40B4-BE49-F238E27FC236}">
                <a16:creationId xmlns:a16="http://schemas.microsoft.com/office/drawing/2014/main" id="{8B715B83-E185-441B-AFFA-D59BCCA49ED8}"/>
              </a:ext>
            </a:extLst>
          </p:cNvPr>
          <p:cNvSpPr txBox="1"/>
          <p:nvPr/>
        </p:nvSpPr>
        <p:spPr>
          <a:xfrm>
            <a:off x="1465845" y="2336132"/>
            <a:ext cx="7315200" cy="307777"/>
          </a:xfrm>
          <a:prstGeom prst="rect">
            <a:avLst/>
          </a:prstGeom>
          <a:noFill/>
        </p:spPr>
        <p:txBody>
          <a:bodyPr wrap="square" rtlCol="0">
            <a:spAutoFit/>
          </a:bodyPr>
          <a:lstStyle/>
          <a:p>
            <a:r>
              <a:rPr lang="en-US" sz="1400" dirty="0">
                <a:solidFill>
                  <a:schemeClr val="tx2"/>
                </a:solidFill>
              </a:rPr>
              <a:t>Soap</a:t>
            </a:r>
          </a:p>
        </p:txBody>
      </p:sp>
      <p:sp>
        <p:nvSpPr>
          <p:cNvPr id="26" name="TextBox 25">
            <a:extLst>
              <a:ext uri="{FF2B5EF4-FFF2-40B4-BE49-F238E27FC236}">
                <a16:creationId xmlns:a16="http://schemas.microsoft.com/office/drawing/2014/main" id="{10BE5A46-E25A-41A6-870E-09555B947982}"/>
              </a:ext>
            </a:extLst>
          </p:cNvPr>
          <p:cNvSpPr txBox="1"/>
          <p:nvPr/>
        </p:nvSpPr>
        <p:spPr>
          <a:xfrm>
            <a:off x="1465845" y="2690616"/>
            <a:ext cx="7315200" cy="307777"/>
          </a:xfrm>
          <a:prstGeom prst="rect">
            <a:avLst/>
          </a:prstGeom>
        </p:spPr>
        <p:txBody>
          <a:bodyPr wrap="square" rtlCol="0">
            <a:spAutoFit/>
          </a:bodyPr>
          <a:lstStyle/>
          <a:p>
            <a:r>
              <a:rPr lang="en-US" sz="1400" dirty="0"/>
              <a:t>Detergent</a:t>
            </a:r>
          </a:p>
        </p:txBody>
      </p:sp>
      <p:sp>
        <p:nvSpPr>
          <p:cNvPr id="28" name="TextBox 27">
            <a:extLst>
              <a:ext uri="{FF2B5EF4-FFF2-40B4-BE49-F238E27FC236}">
                <a16:creationId xmlns:a16="http://schemas.microsoft.com/office/drawing/2014/main" id="{5B473384-1730-47EE-8737-806B9526A869}"/>
              </a:ext>
            </a:extLst>
          </p:cNvPr>
          <p:cNvSpPr txBox="1"/>
          <p:nvPr/>
        </p:nvSpPr>
        <p:spPr>
          <a:xfrm>
            <a:off x="1465845" y="3045100"/>
            <a:ext cx="7315200" cy="307777"/>
          </a:xfrm>
          <a:prstGeom prst="rect">
            <a:avLst/>
          </a:prstGeom>
          <a:noFill/>
        </p:spPr>
        <p:txBody>
          <a:bodyPr wrap="square" rtlCol="0">
            <a:spAutoFit/>
          </a:bodyPr>
          <a:lstStyle/>
          <a:p>
            <a:r>
              <a:rPr lang="en-US" sz="1400" dirty="0"/>
              <a:t>Paper Towel</a:t>
            </a:r>
          </a:p>
        </p:txBody>
      </p:sp>
      <p:sp>
        <p:nvSpPr>
          <p:cNvPr id="29" name="TextBox 28">
            <a:extLst>
              <a:ext uri="{FF2B5EF4-FFF2-40B4-BE49-F238E27FC236}">
                <a16:creationId xmlns:a16="http://schemas.microsoft.com/office/drawing/2014/main" id="{5E8D55C1-A345-4B3C-A51B-7405685B847A}"/>
              </a:ext>
            </a:extLst>
          </p:cNvPr>
          <p:cNvSpPr txBox="1"/>
          <p:nvPr/>
        </p:nvSpPr>
        <p:spPr>
          <a:xfrm>
            <a:off x="1465845" y="3399584"/>
            <a:ext cx="7315200" cy="307777"/>
          </a:xfrm>
          <a:prstGeom prst="rect">
            <a:avLst/>
          </a:prstGeom>
          <a:noFill/>
        </p:spPr>
        <p:txBody>
          <a:bodyPr wrap="square" rtlCol="0">
            <a:spAutoFit/>
          </a:bodyPr>
          <a:lstStyle/>
          <a:p>
            <a:r>
              <a:rPr lang="en-US" sz="1400" dirty="0"/>
              <a:t>Hand Cream</a:t>
            </a:r>
          </a:p>
        </p:txBody>
      </p:sp>
      <p:sp>
        <p:nvSpPr>
          <p:cNvPr id="34" name="Rectangle 33">
            <a:extLst>
              <a:ext uri="{FF2B5EF4-FFF2-40B4-BE49-F238E27FC236}">
                <a16:creationId xmlns:a16="http://schemas.microsoft.com/office/drawing/2014/main" id="{2D58B786-ADB2-4E87-B9DB-C95B59FF39A0}"/>
              </a:ext>
            </a:extLst>
          </p:cNvPr>
          <p:cNvSpPr>
            <a:spLocks noChangeAspect="1"/>
          </p:cNvSpPr>
          <p:nvPr/>
        </p:nvSpPr>
        <p:spPr>
          <a:xfrm>
            <a:off x="1078221" y="2384471"/>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5" name="Rectangle 34">
            <a:extLst>
              <a:ext uri="{FF2B5EF4-FFF2-40B4-BE49-F238E27FC236}">
                <a16:creationId xmlns:a16="http://schemas.microsoft.com/office/drawing/2014/main" id="{359B65CE-5172-4551-A726-22F175059223}"/>
              </a:ext>
            </a:extLst>
          </p:cNvPr>
          <p:cNvSpPr>
            <a:spLocks noChangeAspect="1"/>
          </p:cNvSpPr>
          <p:nvPr/>
        </p:nvSpPr>
        <p:spPr>
          <a:xfrm>
            <a:off x="1078221" y="2754853"/>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EEEF8CE-E41B-4145-9D87-1B6FA9FC1419}"/>
              </a:ext>
            </a:extLst>
          </p:cNvPr>
          <p:cNvSpPr>
            <a:spLocks noChangeAspect="1"/>
          </p:cNvSpPr>
          <p:nvPr/>
        </p:nvSpPr>
        <p:spPr>
          <a:xfrm>
            <a:off x="1078221" y="3072227"/>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7" name="Rectangle 36">
            <a:extLst>
              <a:ext uri="{FF2B5EF4-FFF2-40B4-BE49-F238E27FC236}">
                <a16:creationId xmlns:a16="http://schemas.microsoft.com/office/drawing/2014/main" id="{543CDFB8-2833-4F1D-8FC6-D3E937E3E7BA}"/>
              </a:ext>
            </a:extLst>
          </p:cNvPr>
          <p:cNvSpPr>
            <a:spLocks noChangeAspect="1"/>
          </p:cNvSpPr>
          <p:nvPr/>
        </p:nvSpPr>
        <p:spPr>
          <a:xfrm>
            <a:off x="1078221" y="3442609"/>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pic>
        <p:nvPicPr>
          <p:cNvPr id="38" name="Graphic 3" descr="Checkmark">
            <a:extLst>
              <a:ext uri="{FF2B5EF4-FFF2-40B4-BE49-F238E27FC236}">
                <a16:creationId xmlns:a16="http://schemas.microsoft.com/office/drawing/2014/main" id="{F4975B30-4BF9-4A14-913E-05AFF722BC4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2712" y="3045100"/>
            <a:ext cx="275997" cy="275997"/>
          </a:xfrm>
          <a:prstGeom prst="rect">
            <a:avLst/>
          </a:prstGeom>
        </p:spPr>
      </p:pic>
      <p:pic>
        <p:nvPicPr>
          <p:cNvPr id="39" name="Graphic 3" descr="Checkmark">
            <a:extLst>
              <a:ext uri="{FF2B5EF4-FFF2-40B4-BE49-F238E27FC236}">
                <a16:creationId xmlns:a16="http://schemas.microsoft.com/office/drawing/2014/main" id="{7E9A476B-25D5-4BC6-A96C-A3543EF98E10}"/>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6847" y="3428613"/>
            <a:ext cx="275997" cy="275997"/>
          </a:xfrm>
          <a:prstGeom prst="rect">
            <a:avLst/>
          </a:prstGeom>
        </p:spPr>
      </p:pic>
    </p:spTree>
    <p:custDataLst>
      <p:tags r:id="rId1"/>
    </p:custDataLst>
    <p:extLst>
      <p:ext uri="{BB962C8B-B14F-4D97-AF65-F5344CB8AC3E}">
        <p14:creationId xmlns:p14="http://schemas.microsoft.com/office/powerpoint/2010/main" val="29446675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9E5552A-D761-4F7B-951C-CC8F2CF5F3A2}"/>
              </a:ext>
            </a:extLst>
          </p:cNvPr>
          <p:cNvSpPr>
            <a:spLocks noGrp="1"/>
          </p:cNvSpPr>
          <p:nvPr>
            <p:ph type="body" sz="quarter" idx="11"/>
          </p:nvPr>
        </p:nvSpPr>
        <p:spPr/>
        <p:txBody>
          <a:bodyPr/>
          <a:lstStyle/>
          <a:p>
            <a:r>
              <a:rPr lang="en-US" dirty="0"/>
              <a:t>Requirements for Proper Handwashing</a:t>
            </a:r>
            <a:endParaRPr lang="en-IN" dirty="0"/>
          </a:p>
        </p:txBody>
      </p:sp>
      <p:sp>
        <p:nvSpPr>
          <p:cNvPr id="6" name="Text Placeholder 5">
            <a:extLst>
              <a:ext uri="{FF2B5EF4-FFF2-40B4-BE49-F238E27FC236}">
                <a16:creationId xmlns:a16="http://schemas.microsoft.com/office/drawing/2014/main" id="{2E6ED7AE-DD18-4B8C-A9AF-57538F02F7AD}"/>
              </a:ext>
            </a:extLst>
          </p:cNvPr>
          <p:cNvSpPr>
            <a:spLocks noGrp="1"/>
          </p:cNvSpPr>
          <p:nvPr>
            <p:ph type="body" sz="quarter" idx="12"/>
          </p:nvPr>
        </p:nvSpPr>
        <p:spPr>
          <a:xfrm>
            <a:off x="1468628" y="1235710"/>
            <a:ext cx="10149840" cy="419099"/>
          </a:xfrm>
        </p:spPr>
        <p:txBody>
          <a:bodyPr/>
          <a:lstStyle/>
          <a:p>
            <a:r>
              <a:rPr lang="en-US" sz="1600" dirty="0"/>
              <a:t>Identify things that are required for proper handwashing. Select three.</a:t>
            </a:r>
            <a:endParaRPr lang="en-IN" sz="1600" dirty="0"/>
          </a:p>
        </p:txBody>
      </p:sp>
      <p:sp>
        <p:nvSpPr>
          <p:cNvPr id="7" name="Text Placeholder 6">
            <a:extLst>
              <a:ext uri="{FF2B5EF4-FFF2-40B4-BE49-F238E27FC236}">
                <a16:creationId xmlns:a16="http://schemas.microsoft.com/office/drawing/2014/main" id="{F0FBF571-14AD-4EE3-8736-850382E361CC}"/>
              </a:ext>
            </a:extLst>
          </p:cNvPr>
          <p:cNvSpPr>
            <a:spLocks noGrp="1"/>
          </p:cNvSpPr>
          <p:nvPr>
            <p:ph type="body" sz="quarter" idx="13"/>
          </p:nvPr>
        </p:nvSpPr>
        <p:spPr>
          <a:xfrm>
            <a:off x="1481328" y="1679441"/>
            <a:ext cx="10149840" cy="210452"/>
          </a:xfrm>
        </p:spPr>
        <p:txBody>
          <a:bodyPr/>
          <a:lstStyle/>
          <a:p>
            <a:r>
              <a:rPr lang="en-US" i="1" dirty="0"/>
              <a:t>Select the correct answers and click Check. </a:t>
            </a:r>
          </a:p>
        </p:txBody>
      </p:sp>
      <p:sp>
        <p:nvSpPr>
          <p:cNvPr id="22" name="Rectangle 21">
            <a:extLst>
              <a:ext uri="{FF2B5EF4-FFF2-40B4-BE49-F238E27FC236}">
                <a16:creationId xmlns:a16="http://schemas.microsoft.com/office/drawing/2014/main" id="{8DABA90C-650E-4485-917C-3E41BE785785}"/>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15</a:t>
            </a:r>
          </a:p>
        </p:txBody>
      </p:sp>
      <p:pic>
        <p:nvPicPr>
          <p:cNvPr id="27" name="Graphic 26" descr="Ribbon">
            <a:extLst>
              <a:ext uri="{FF2B5EF4-FFF2-40B4-BE49-F238E27FC236}">
                <a16:creationId xmlns:a16="http://schemas.microsoft.com/office/drawing/2014/main" id="{0D6D498E-30B1-481E-8C68-410F88AA6ED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40485"/>
            <a:ext cx="734626" cy="734626"/>
          </a:xfrm>
          <a:prstGeom prst="rect">
            <a:avLst/>
          </a:prstGeom>
        </p:spPr>
      </p:pic>
      <p:sp>
        <p:nvSpPr>
          <p:cNvPr id="25" name="Text Placeholder 3">
            <a:extLst>
              <a:ext uri="{FF2B5EF4-FFF2-40B4-BE49-F238E27FC236}">
                <a16:creationId xmlns:a16="http://schemas.microsoft.com/office/drawing/2014/main" id="{A6F9DF40-2257-4A95-8587-EEEC7CFD2F53}"/>
              </a:ext>
            </a:extLst>
          </p:cNvPr>
          <p:cNvSpPr>
            <a:spLocks noGrp="1"/>
          </p:cNvSpPr>
          <p:nvPr>
            <p:ph type="body" sz="quarter" idx="10"/>
          </p:nvPr>
        </p:nvSpPr>
        <p:spPr>
          <a:xfrm>
            <a:off x="91440" y="6583680"/>
            <a:ext cx="5486400" cy="228600"/>
          </a:xfrm>
        </p:spPr>
        <p:txBody>
          <a:bodyPr/>
          <a:lstStyle/>
          <a:p>
            <a:r>
              <a:rPr lang="en-IN" dirty="0"/>
              <a:t>Click Next to continue.</a:t>
            </a:r>
          </a:p>
        </p:txBody>
      </p:sp>
      <p:pic>
        <p:nvPicPr>
          <p:cNvPr id="26" name="Graphic 3" descr="Checkmark">
            <a:extLst>
              <a:ext uri="{FF2B5EF4-FFF2-40B4-BE49-F238E27FC236}">
                <a16:creationId xmlns:a16="http://schemas.microsoft.com/office/drawing/2014/main" id="{8F80A34C-8E74-4A49-845F-809D41336EC9}"/>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2712" y="2385590"/>
            <a:ext cx="275997" cy="275997"/>
          </a:xfrm>
          <a:prstGeom prst="rect">
            <a:avLst/>
          </a:prstGeom>
        </p:spPr>
      </p:pic>
      <p:sp>
        <p:nvSpPr>
          <p:cNvPr id="28" name="TextBox 27">
            <a:extLst>
              <a:ext uri="{FF2B5EF4-FFF2-40B4-BE49-F238E27FC236}">
                <a16:creationId xmlns:a16="http://schemas.microsoft.com/office/drawing/2014/main" id="{5394A04E-8374-4351-9E79-F432FE211B20}"/>
              </a:ext>
            </a:extLst>
          </p:cNvPr>
          <p:cNvSpPr txBox="1"/>
          <p:nvPr/>
        </p:nvSpPr>
        <p:spPr>
          <a:xfrm>
            <a:off x="1465845" y="2336132"/>
            <a:ext cx="7315200" cy="307777"/>
          </a:xfrm>
          <a:prstGeom prst="rect">
            <a:avLst/>
          </a:prstGeom>
          <a:noFill/>
        </p:spPr>
        <p:txBody>
          <a:bodyPr wrap="square" rtlCol="0">
            <a:spAutoFit/>
          </a:bodyPr>
          <a:lstStyle/>
          <a:p>
            <a:r>
              <a:rPr lang="en-US" sz="1400" dirty="0">
                <a:solidFill>
                  <a:schemeClr val="tx2"/>
                </a:solidFill>
              </a:rPr>
              <a:t>Soap</a:t>
            </a:r>
          </a:p>
        </p:txBody>
      </p:sp>
      <p:sp>
        <p:nvSpPr>
          <p:cNvPr id="29" name="TextBox 28">
            <a:extLst>
              <a:ext uri="{FF2B5EF4-FFF2-40B4-BE49-F238E27FC236}">
                <a16:creationId xmlns:a16="http://schemas.microsoft.com/office/drawing/2014/main" id="{687522EA-92A7-4C7B-B386-EFBF5399E944}"/>
              </a:ext>
            </a:extLst>
          </p:cNvPr>
          <p:cNvSpPr txBox="1"/>
          <p:nvPr/>
        </p:nvSpPr>
        <p:spPr>
          <a:xfrm>
            <a:off x="1465845" y="2690616"/>
            <a:ext cx="7315200" cy="307777"/>
          </a:xfrm>
          <a:prstGeom prst="rect">
            <a:avLst/>
          </a:prstGeom>
        </p:spPr>
        <p:txBody>
          <a:bodyPr wrap="square" rtlCol="0">
            <a:spAutoFit/>
          </a:bodyPr>
          <a:lstStyle/>
          <a:p>
            <a:r>
              <a:rPr lang="en-US" sz="1400" dirty="0"/>
              <a:t>Detergent</a:t>
            </a:r>
          </a:p>
        </p:txBody>
      </p:sp>
      <p:sp>
        <p:nvSpPr>
          <p:cNvPr id="33" name="TextBox 32">
            <a:extLst>
              <a:ext uri="{FF2B5EF4-FFF2-40B4-BE49-F238E27FC236}">
                <a16:creationId xmlns:a16="http://schemas.microsoft.com/office/drawing/2014/main" id="{D30D0A45-66AC-4540-B6C0-9B056F931061}"/>
              </a:ext>
            </a:extLst>
          </p:cNvPr>
          <p:cNvSpPr txBox="1"/>
          <p:nvPr/>
        </p:nvSpPr>
        <p:spPr>
          <a:xfrm>
            <a:off x="1465845" y="3045100"/>
            <a:ext cx="7315200" cy="307777"/>
          </a:xfrm>
          <a:prstGeom prst="rect">
            <a:avLst/>
          </a:prstGeom>
          <a:noFill/>
        </p:spPr>
        <p:txBody>
          <a:bodyPr wrap="square" rtlCol="0">
            <a:spAutoFit/>
          </a:bodyPr>
          <a:lstStyle/>
          <a:p>
            <a:r>
              <a:rPr lang="en-US" sz="1400" dirty="0"/>
              <a:t>Paper Towel</a:t>
            </a:r>
          </a:p>
        </p:txBody>
      </p:sp>
      <p:sp>
        <p:nvSpPr>
          <p:cNvPr id="34" name="TextBox 33">
            <a:extLst>
              <a:ext uri="{FF2B5EF4-FFF2-40B4-BE49-F238E27FC236}">
                <a16:creationId xmlns:a16="http://schemas.microsoft.com/office/drawing/2014/main" id="{BAAE3AD9-85F4-4853-9F94-3CAB7D29810A}"/>
              </a:ext>
            </a:extLst>
          </p:cNvPr>
          <p:cNvSpPr txBox="1"/>
          <p:nvPr/>
        </p:nvSpPr>
        <p:spPr>
          <a:xfrm>
            <a:off x="1465845" y="3399584"/>
            <a:ext cx="7315200" cy="307777"/>
          </a:xfrm>
          <a:prstGeom prst="rect">
            <a:avLst/>
          </a:prstGeom>
          <a:noFill/>
        </p:spPr>
        <p:txBody>
          <a:bodyPr wrap="square" rtlCol="0">
            <a:spAutoFit/>
          </a:bodyPr>
          <a:lstStyle/>
          <a:p>
            <a:r>
              <a:rPr lang="en-US" sz="1400" dirty="0"/>
              <a:t>Hand Cream</a:t>
            </a:r>
          </a:p>
        </p:txBody>
      </p:sp>
      <p:sp>
        <p:nvSpPr>
          <p:cNvPr id="35" name="Rectangle 34">
            <a:extLst>
              <a:ext uri="{FF2B5EF4-FFF2-40B4-BE49-F238E27FC236}">
                <a16:creationId xmlns:a16="http://schemas.microsoft.com/office/drawing/2014/main" id="{D475B135-8C6C-4781-91A3-3F17AA49D60B}"/>
              </a:ext>
            </a:extLst>
          </p:cNvPr>
          <p:cNvSpPr>
            <a:spLocks noChangeAspect="1"/>
          </p:cNvSpPr>
          <p:nvPr/>
        </p:nvSpPr>
        <p:spPr>
          <a:xfrm>
            <a:off x="1078221" y="2384471"/>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6" name="Rectangle 35">
            <a:extLst>
              <a:ext uri="{FF2B5EF4-FFF2-40B4-BE49-F238E27FC236}">
                <a16:creationId xmlns:a16="http://schemas.microsoft.com/office/drawing/2014/main" id="{855AB477-F70E-438F-B7EB-1AFCC38E377E}"/>
              </a:ext>
            </a:extLst>
          </p:cNvPr>
          <p:cNvSpPr>
            <a:spLocks noChangeAspect="1"/>
          </p:cNvSpPr>
          <p:nvPr/>
        </p:nvSpPr>
        <p:spPr>
          <a:xfrm>
            <a:off x="1078221" y="2754853"/>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7" name="Rectangle 36">
            <a:extLst>
              <a:ext uri="{FF2B5EF4-FFF2-40B4-BE49-F238E27FC236}">
                <a16:creationId xmlns:a16="http://schemas.microsoft.com/office/drawing/2014/main" id="{81285753-F7CE-40FC-A91B-E4C501E041CB}"/>
              </a:ext>
            </a:extLst>
          </p:cNvPr>
          <p:cNvSpPr>
            <a:spLocks noChangeAspect="1"/>
          </p:cNvSpPr>
          <p:nvPr/>
        </p:nvSpPr>
        <p:spPr>
          <a:xfrm>
            <a:off x="1078221" y="3072227"/>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8" name="Rectangle 37">
            <a:extLst>
              <a:ext uri="{FF2B5EF4-FFF2-40B4-BE49-F238E27FC236}">
                <a16:creationId xmlns:a16="http://schemas.microsoft.com/office/drawing/2014/main" id="{AC9D515C-472B-4D6F-8CE2-092DF143255A}"/>
              </a:ext>
            </a:extLst>
          </p:cNvPr>
          <p:cNvSpPr>
            <a:spLocks noChangeAspect="1"/>
          </p:cNvSpPr>
          <p:nvPr/>
        </p:nvSpPr>
        <p:spPr>
          <a:xfrm>
            <a:off x="1078221" y="3442609"/>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pic>
        <p:nvPicPr>
          <p:cNvPr id="39" name="Graphic 3" descr="Checkmark">
            <a:extLst>
              <a:ext uri="{FF2B5EF4-FFF2-40B4-BE49-F238E27FC236}">
                <a16:creationId xmlns:a16="http://schemas.microsoft.com/office/drawing/2014/main" id="{DB9FACF5-C1DC-4810-9F3B-433D8CA28EA5}"/>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2712" y="3045100"/>
            <a:ext cx="275997" cy="275997"/>
          </a:xfrm>
          <a:prstGeom prst="rect">
            <a:avLst/>
          </a:prstGeom>
        </p:spPr>
      </p:pic>
      <p:pic>
        <p:nvPicPr>
          <p:cNvPr id="43" name="Graphic 3" descr="Checkmark">
            <a:extLst>
              <a:ext uri="{FF2B5EF4-FFF2-40B4-BE49-F238E27FC236}">
                <a16:creationId xmlns:a16="http://schemas.microsoft.com/office/drawing/2014/main" id="{9AD554B0-5113-4808-A2E0-152BCCD97F90}"/>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6847" y="3428613"/>
            <a:ext cx="275997" cy="275997"/>
          </a:xfrm>
          <a:prstGeom prst="rect">
            <a:avLst/>
          </a:prstGeom>
        </p:spPr>
      </p:pic>
      <p:sp>
        <p:nvSpPr>
          <p:cNvPr id="44" name="Rectangle 43">
            <a:extLst>
              <a:ext uri="{FF2B5EF4-FFF2-40B4-BE49-F238E27FC236}">
                <a16:creationId xmlns:a16="http://schemas.microsoft.com/office/drawing/2014/main" id="{C4C8C74C-5407-431F-80A7-E7396F596213}"/>
              </a:ext>
            </a:extLst>
          </p:cNvPr>
          <p:cNvSpPr/>
          <p:nvPr/>
        </p:nvSpPr>
        <p:spPr>
          <a:xfrm>
            <a:off x="547243" y="5205914"/>
            <a:ext cx="10728579" cy="938719"/>
          </a:xfrm>
          <a:prstGeom prst="rect">
            <a:avLst/>
          </a:prstGeom>
        </p:spPr>
        <p:txBody>
          <a:bodyPr wrap="square" tIns="91440" bIns="91440">
            <a:spAutoFit/>
          </a:bodyPr>
          <a:lstStyle/>
          <a:p>
            <a:pPr>
              <a:spcBef>
                <a:spcPts val="600"/>
              </a:spcBef>
              <a:spcAft>
                <a:spcPts val="600"/>
              </a:spcAft>
            </a:pPr>
            <a:r>
              <a:rPr lang="en-US" sz="1600" b="1" dirty="0">
                <a:solidFill>
                  <a:schemeClr val="accent1">
                    <a:lumMod val="75000"/>
                  </a:schemeClr>
                </a:solidFill>
                <a:cs typeface="Arial" panose="020B0604020202020204" pitchFamily="34" charset="0"/>
              </a:rPr>
              <a:t>Sorry, that’s not quite correct!</a:t>
            </a:r>
          </a:p>
          <a:p>
            <a:pPr lvl="0">
              <a:defRPr/>
            </a:pPr>
            <a:r>
              <a:rPr lang="en-US" sz="1400" dirty="0"/>
              <a:t>Before you wash your hands, be sure you have a soap, a clean paper towel, and a hand cream (if needed), so that you do not contaminate your hands after you wash them. </a:t>
            </a:r>
          </a:p>
        </p:txBody>
      </p:sp>
    </p:spTree>
    <p:custDataLst>
      <p:tags r:id="rId1"/>
    </p:custDataLst>
    <p:extLst>
      <p:ext uri="{BB962C8B-B14F-4D97-AF65-F5344CB8AC3E}">
        <p14:creationId xmlns:p14="http://schemas.microsoft.com/office/powerpoint/2010/main" val="21214310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shing hands - Royalty-free Washing Stock Photo">
            <a:extLst>
              <a:ext uri="{FF2B5EF4-FFF2-40B4-BE49-F238E27FC236}">
                <a16:creationId xmlns:a16="http://schemas.microsoft.com/office/drawing/2014/main" id="{43941F40-C33F-4AD6-AC42-C6CDA4E1A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 t="32504" r="-140" b="27376"/>
          <a:stretch/>
        </p:blipFill>
        <p:spPr bwMode="auto">
          <a:xfrm>
            <a:off x="0" y="1294255"/>
            <a:ext cx="12209122" cy="3267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Handwashing  </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36" name="Rectangle 35">
            <a:extLst>
              <a:ext uri="{FF2B5EF4-FFF2-40B4-BE49-F238E27FC236}">
                <a16:creationId xmlns:a16="http://schemas.microsoft.com/office/drawing/2014/main" id="{8BF0F3B3-F080-483A-ACC2-628048047D2C}"/>
              </a:ext>
            </a:extLst>
          </p:cNvPr>
          <p:cNvSpPr/>
          <p:nvPr/>
        </p:nvSpPr>
        <p:spPr>
          <a:xfrm>
            <a:off x="17122"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Graphic 22" descr="Line arrow Slight curve">
            <a:extLst>
              <a:ext uri="{FF2B5EF4-FFF2-40B4-BE49-F238E27FC236}">
                <a16:creationId xmlns:a16="http://schemas.microsoft.com/office/drawing/2014/main" id="{2EA1E48B-148A-4390-9C63-73D81F8F068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4" name="TextBox 23">
            <a:extLst>
              <a:ext uri="{FF2B5EF4-FFF2-40B4-BE49-F238E27FC236}">
                <a16:creationId xmlns:a16="http://schemas.microsoft.com/office/drawing/2014/main" id="{AA422D26-A325-4AA2-9F26-E9FB1B4B01C3}"/>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5" name="Picture 6">
            <a:extLst>
              <a:ext uri="{FF2B5EF4-FFF2-40B4-BE49-F238E27FC236}">
                <a16:creationId xmlns:a16="http://schemas.microsoft.com/office/drawing/2014/main" id="{B091C823-7E9B-4220-ACE3-12C50074C31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208525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shing hands - Royalty-free Washing Stock Photo">
            <a:extLst>
              <a:ext uri="{FF2B5EF4-FFF2-40B4-BE49-F238E27FC236}">
                <a16:creationId xmlns:a16="http://schemas.microsoft.com/office/drawing/2014/main" id="{43941F40-C33F-4AD6-AC42-C6CDA4E1A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 t="32504" r="-140" b="27376"/>
          <a:stretch/>
        </p:blipFill>
        <p:spPr bwMode="auto">
          <a:xfrm>
            <a:off x="0" y="1294255"/>
            <a:ext cx="12209122" cy="3267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Handwashing </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36" name="Rectangle 35">
            <a:extLst>
              <a:ext uri="{FF2B5EF4-FFF2-40B4-BE49-F238E27FC236}">
                <a16:creationId xmlns:a16="http://schemas.microsoft.com/office/drawing/2014/main" id="{8BF0F3B3-F080-483A-ACC2-628048047D2C}"/>
              </a:ext>
            </a:extLst>
          </p:cNvPr>
          <p:cNvSpPr/>
          <p:nvPr/>
        </p:nvSpPr>
        <p:spPr>
          <a:xfrm>
            <a:off x="17122"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BAD6C19-136B-47A0-91F1-0304E5DF2DB0}"/>
              </a:ext>
            </a:extLst>
          </p:cNvPr>
          <p:cNvSpPr/>
          <p:nvPr/>
        </p:nvSpPr>
        <p:spPr>
          <a:xfrm>
            <a:off x="0" y="1271720"/>
            <a:ext cx="12192000" cy="326713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052AE6-139E-48A5-B79E-50DDD16D2488}"/>
              </a:ext>
            </a:extLst>
          </p:cNvPr>
          <p:cNvSpPr/>
          <p:nvPr/>
        </p:nvSpPr>
        <p:spPr>
          <a:xfrm>
            <a:off x="1146799" y="2719405"/>
            <a:ext cx="9898402" cy="769441"/>
          </a:xfrm>
          <a:prstGeom prst="rect">
            <a:avLst/>
          </a:prstGeom>
        </p:spPr>
        <p:txBody>
          <a:bodyPr wrap="square">
            <a:spAutoFit/>
          </a:bodyPr>
          <a:lstStyle/>
          <a:p>
            <a:pPr algn="ctr">
              <a:spcBef>
                <a:spcPts val="300"/>
              </a:spcBef>
              <a:spcAft>
                <a:spcPts val="300"/>
              </a:spcAft>
            </a:pPr>
            <a:r>
              <a:rPr lang="en-US" sz="2200" b="1" dirty="0">
                <a:solidFill>
                  <a:schemeClr val="bg1"/>
                </a:solidFill>
              </a:rPr>
              <a:t>Turn on the water. Adjust it to a comfortable temperature. </a:t>
            </a:r>
            <a:br>
              <a:rPr lang="en-US" sz="2200" b="1" dirty="0">
                <a:solidFill>
                  <a:schemeClr val="bg1"/>
                </a:solidFill>
              </a:rPr>
            </a:br>
            <a:r>
              <a:rPr lang="en-US" sz="2200" b="1" dirty="0">
                <a:solidFill>
                  <a:schemeClr val="bg1"/>
                </a:solidFill>
              </a:rPr>
              <a:t>Wet your wrists and hands. </a:t>
            </a:r>
          </a:p>
        </p:txBody>
      </p:sp>
      <p:sp>
        <p:nvSpPr>
          <p:cNvPr id="24" name="Oval 23">
            <a:extLst>
              <a:ext uri="{FF2B5EF4-FFF2-40B4-BE49-F238E27FC236}">
                <a16:creationId xmlns:a16="http://schemas.microsoft.com/office/drawing/2014/main" id="{7F8EC33F-0C74-4A6E-A9A7-110BDCFEDCD5}"/>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1</a:t>
            </a:r>
          </a:p>
        </p:txBody>
      </p:sp>
      <p:pic>
        <p:nvPicPr>
          <p:cNvPr id="25" name="Graphic 24" descr="Line arrow Slight curve">
            <a:extLst>
              <a:ext uri="{FF2B5EF4-FFF2-40B4-BE49-F238E27FC236}">
                <a16:creationId xmlns:a16="http://schemas.microsoft.com/office/drawing/2014/main" id="{F2B468B7-28CD-4C8C-BE94-9DB66E1677D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2497C836-552B-4F14-836C-EF92330293FE}"/>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4DC7ECE2-4F82-4557-B1B1-60207292E53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425954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shing hands - Royalty-free Washing Stock Photo">
            <a:extLst>
              <a:ext uri="{FF2B5EF4-FFF2-40B4-BE49-F238E27FC236}">
                <a16:creationId xmlns:a16="http://schemas.microsoft.com/office/drawing/2014/main" id="{43941F40-C33F-4AD6-AC42-C6CDA4E1A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 t="32504" r="-140" b="27376"/>
          <a:stretch/>
        </p:blipFill>
        <p:spPr bwMode="auto">
          <a:xfrm>
            <a:off x="0" y="1294255"/>
            <a:ext cx="12209122" cy="3267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Handwashing  </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36" name="Rectangle 35">
            <a:extLst>
              <a:ext uri="{FF2B5EF4-FFF2-40B4-BE49-F238E27FC236}">
                <a16:creationId xmlns:a16="http://schemas.microsoft.com/office/drawing/2014/main" id="{8BF0F3B3-F080-483A-ACC2-628048047D2C}"/>
              </a:ext>
            </a:extLst>
          </p:cNvPr>
          <p:cNvSpPr/>
          <p:nvPr/>
        </p:nvSpPr>
        <p:spPr>
          <a:xfrm>
            <a:off x="17122"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BAD6C19-136B-47A0-91F1-0304E5DF2DB0}"/>
              </a:ext>
            </a:extLst>
          </p:cNvPr>
          <p:cNvSpPr/>
          <p:nvPr/>
        </p:nvSpPr>
        <p:spPr>
          <a:xfrm>
            <a:off x="0" y="1271720"/>
            <a:ext cx="12192000" cy="326713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052AE6-139E-48A5-B79E-50DDD16D2488}"/>
              </a:ext>
            </a:extLst>
          </p:cNvPr>
          <p:cNvSpPr/>
          <p:nvPr/>
        </p:nvSpPr>
        <p:spPr>
          <a:xfrm>
            <a:off x="3997056" y="2719405"/>
            <a:ext cx="4197888" cy="430887"/>
          </a:xfrm>
          <a:prstGeom prst="rect">
            <a:avLst/>
          </a:prstGeom>
        </p:spPr>
        <p:txBody>
          <a:bodyPr wrap="square">
            <a:spAutoFit/>
          </a:bodyPr>
          <a:lstStyle/>
          <a:p>
            <a:pPr algn="ctr">
              <a:spcBef>
                <a:spcPts val="300"/>
              </a:spcBef>
              <a:spcAft>
                <a:spcPts val="300"/>
              </a:spcAft>
            </a:pPr>
            <a:r>
              <a:rPr lang="en-US" sz="2200" b="1" dirty="0">
                <a:solidFill>
                  <a:schemeClr val="bg1"/>
                </a:solidFill>
              </a:rPr>
              <a:t>Put soap on your hands. </a:t>
            </a:r>
          </a:p>
        </p:txBody>
      </p:sp>
      <p:sp>
        <p:nvSpPr>
          <p:cNvPr id="24" name="Oval 23">
            <a:extLst>
              <a:ext uri="{FF2B5EF4-FFF2-40B4-BE49-F238E27FC236}">
                <a16:creationId xmlns:a16="http://schemas.microsoft.com/office/drawing/2014/main" id="{7F8EC33F-0C74-4A6E-A9A7-110BDCFEDCD5}"/>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2</a:t>
            </a:r>
          </a:p>
        </p:txBody>
      </p:sp>
      <p:pic>
        <p:nvPicPr>
          <p:cNvPr id="25" name="Graphic 24" descr="Line arrow Slight curve">
            <a:extLst>
              <a:ext uri="{FF2B5EF4-FFF2-40B4-BE49-F238E27FC236}">
                <a16:creationId xmlns:a16="http://schemas.microsoft.com/office/drawing/2014/main" id="{387C1F7D-E9B2-4834-8F62-AB6BA45A2A0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7A1E7437-64BC-4660-8678-E47D08BFA43C}"/>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02BC7F69-52DF-459A-9D04-B7F5955F926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627187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shing hands - Royalty-free Washing Stock Photo">
            <a:extLst>
              <a:ext uri="{FF2B5EF4-FFF2-40B4-BE49-F238E27FC236}">
                <a16:creationId xmlns:a16="http://schemas.microsoft.com/office/drawing/2014/main" id="{43941F40-C33F-4AD6-AC42-C6CDA4E1A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 t="32504" r="-140" b="27376"/>
          <a:stretch/>
        </p:blipFill>
        <p:spPr bwMode="auto">
          <a:xfrm>
            <a:off x="0" y="1294255"/>
            <a:ext cx="12209122" cy="3267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Handwashing  </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36" name="Rectangle 35">
            <a:extLst>
              <a:ext uri="{FF2B5EF4-FFF2-40B4-BE49-F238E27FC236}">
                <a16:creationId xmlns:a16="http://schemas.microsoft.com/office/drawing/2014/main" id="{8BF0F3B3-F080-483A-ACC2-628048047D2C}"/>
              </a:ext>
            </a:extLst>
          </p:cNvPr>
          <p:cNvSpPr/>
          <p:nvPr/>
        </p:nvSpPr>
        <p:spPr>
          <a:xfrm>
            <a:off x="17122"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BAD6C19-136B-47A0-91F1-0304E5DF2DB0}"/>
              </a:ext>
            </a:extLst>
          </p:cNvPr>
          <p:cNvSpPr/>
          <p:nvPr/>
        </p:nvSpPr>
        <p:spPr>
          <a:xfrm>
            <a:off x="0" y="1271720"/>
            <a:ext cx="12192000" cy="326713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052AE6-139E-48A5-B79E-50DDD16D2488}"/>
              </a:ext>
            </a:extLst>
          </p:cNvPr>
          <p:cNvSpPr/>
          <p:nvPr/>
        </p:nvSpPr>
        <p:spPr>
          <a:xfrm>
            <a:off x="651879" y="2719405"/>
            <a:ext cx="10888243" cy="1261884"/>
          </a:xfrm>
          <a:prstGeom prst="rect">
            <a:avLst/>
          </a:prstGeom>
        </p:spPr>
        <p:txBody>
          <a:bodyPr wrap="square">
            <a:spAutoFit/>
          </a:bodyPr>
          <a:lstStyle/>
          <a:p>
            <a:pPr algn="ctr">
              <a:spcBef>
                <a:spcPts val="300"/>
              </a:spcBef>
              <a:spcAft>
                <a:spcPts val="300"/>
              </a:spcAft>
            </a:pPr>
            <a:r>
              <a:rPr lang="en-US" sz="2200" b="1" dirty="0">
                <a:solidFill>
                  <a:schemeClr val="bg1"/>
                </a:solidFill>
              </a:rPr>
              <a:t>Rub hands together for at least 20 seconds. </a:t>
            </a:r>
          </a:p>
          <a:p>
            <a:pPr algn="ctr">
              <a:spcBef>
                <a:spcPts val="300"/>
              </a:spcBef>
              <a:spcAft>
                <a:spcPts val="300"/>
              </a:spcAft>
            </a:pPr>
            <a:r>
              <a:rPr lang="en-US" sz="2200" b="1" dirty="0">
                <a:solidFill>
                  <a:schemeClr val="bg1"/>
                </a:solidFill>
              </a:rPr>
              <a:t>Work up a lather with the soap. </a:t>
            </a:r>
          </a:p>
          <a:p>
            <a:pPr algn="ctr">
              <a:spcBef>
                <a:spcPts val="300"/>
              </a:spcBef>
              <a:spcAft>
                <a:spcPts val="300"/>
              </a:spcAft>
            </a:pPr>
            <a:r>
              <a:rPr lang="en-US" sz="2200" b="1" dirty="0">
                <a:solidFill>
                  <a:schemeClr val="bg1"/>
                </a:solidFill>
              </a:rPr>
              <a:t>Wash in between your fingers and under your nails.</a:t>
            </a:r>
          </a:p>
        </p:txBody>
      </p:sp>
      <p:sp>
        <p:nvSpPr>
          <p:cNvPr id="24" name="Oval 23">
            <a:extLst>
              <a:ext uri="{FF2B5EF4-FFF2-40B4-BE49-F238E27FC236}">
                <a16:creationId xmlns:a16="http://schemas.microsoft.com/office/drawing/2014/main" id="{7F8EC33F-0C74-4A6E-A9A7-110BDCFEDCD5}"/>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3</a:t>
            </a:r>
          </a:p>
        </p:txBody>
      </p:sp>
      <p:pic>
        <p:nvPicPr>
          <p:cNvPr id="25" name="Graphic 24" descr="Line arrow Slight curve">
            <a:extLst>
              <a:ext uri="{FF2B5EF4-FFF2-40B4-BE49-F238E27FC236}">
                <a16:creationId xmlns:a16="http://schemas.microsoft.com/office/drawing/2014/main" id="{3C14BE0B-7964-4BB6-ACCA-CFC554F16FE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1E33E53B-8266-4EAF-992F-A826E1C87567}"/>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BC943634-EE84-482D-B704-6A35E04EEEB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801906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shing hands - Royalty-free Washing Stock Photo">
            <a:extLst>
              <a:ext uri="{FF2B5EF4-FFF2-40B4-BE49-F238E27FC236}">
                <a16:creationId xmlns:a16="http://schemas.microsoft.com/office/drawing/2014/main" id="{43941F40-C33F-4AD6-AC42-C6CDA4E1A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 t="32504" r="-140" b="27376"/>
          <a:stretch/>
        </p:blipFill>
        <p:spPr bwMode="auto">
          <a:xfrm>
            <a:off x="0" y="1294255"/>
            <a:ext cx="12209122" cy="3267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Handwashing  </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008948"/>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36" name="Rectangle 35">
            <a:extLst>
              <a:ext uri="{FF2B5EF4-FFF2-40B4-BE49-F238E27FC236}">
                <a16:creationId xmlns:a16="http://schemas.microsoft.com/office/drawing/2014/main" id="{8BF0F3B3-F080-483A-ACC2-628048047D2C}"/>
              </a:ext>
            </a:extLst>
          </p:cNvPr>
          <p:cNvSpPr/>
          <p:nvPr/>
        </p:nvSpPr>
        <p:spPr>
          <a:xfrm>
            <a:off x="17122"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BAD6C19-136B-47A0-91F1-0304E5DF2DB0}"/>
              </a:ext>
            </a:extLst>
          </p:cNvPr>
          <p:cNvSpPr/>
          <p:nvPr/>
        </p:nvSpPr>
        <p:spPr>
          <a:xfrm>
            <a:off x="0" y="1271720"/>
            <a:ext cx="12192000" cy="326713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052AE6-139E-48A5-B79E-50DDD16D2488}"/>
              </a:ext>
            </a:extLst>
          </p:cNvPr>
          <p:cNvSpPr/>
          <p:nvPr/>
        </p:nvSpPr>
        <p:spPr>
          <a:xfrm>
            <a:off x="651879" y="2719405"/>
            <a:ext cx="10888243" cy="846386"/>
          </a:xfrm>
          <a:prstGeom prst="rect">
            <a:avLst/>
          </a:prstGeom>
        </p:spPr>
        <p:txBody>
          <a:bodyPr wrap="square">
            <a:spAutoFit/>
          </a:bodyPr>
          <a:lstStyle/>
          <a:p>
            <a:pPr algn="ctr">
              <a:spcBef>
                <a:spcPts val="300"/>
              </a:spcBef>
              <a:spcAft>
                <a:spcPts val="300"/>
              </a:spcAft>
            </a:pPr>
            <a:r>
              <a:rPr lang="en-US" sz="2200" b="1" dirty="0">
                <a:solidFill>
                  <a:schemeClr val="bg1"/>
                </a:solidFill>
              </a:rPr>
              <a:t>Rinse your hands. </a:t>
            </a:r>
          </a:p>
          <a:p>
            <a:pPr algn="ctr">
              <a:spcBef>
                <a:spcPts val="300"/>
              </a:spcBef>
              <a:spcAft>
                <a:spcPts val="300"/>
              </a:spcAft>
            </a:pPr>
            <a:r>
              <a:rPr lang="en-US" sz="2200" b="1" dirty="0">
                <a:solidFill>
                  <a:schemeClr val="bg1"/>
                </a:solidFill>
              </a:rPr>
              <a:t>Allow the water to run from your wrist to your fingers. </a:t>
            </a:r>
          </a:p>
        </p:txBody>
      </p:sp>
      <p:sp>
        <p:nvSpPr>
          <p:cNvPr id="24" name="Oval 23">
            <a:extLst>
              <a:ext uri="{FF2B5EF4-FFF2-40B4-BE49-F238E27FC236}">
                <a16:creationId xmlns:a16="http://schemas.microsoft.com/office/drawing/2014/main" id="{7F8EC33F-0C74-4A6E-A9A7-110BDCFEDCD5}"/>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4</a:t>
            </a:r>
          </a:p>
        </p:txBody>
      </p:sp>
      <p:pic>
        <p:nvPicPr>
          <p:cNvPr id="25" name="Graphic 24" descr="Line arrow Slight curve">
            <a:extLst>
              <a:ext uri="{FF2B5EF4-FFF2-40B4-BE49-F238E27FC236}">
                <a16:creationId xmlns:a16="http://schemas.microsoft.com/office/drawing/2014/main" id="{4B4E0B9F-9395-48E0-8610-0FE5D1DC4D7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51A018D5-A780-4026-B44E-AF2A893B7CB8}"/>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2DAF5B05-9626-441B-AAFC-A36A120DFB0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50013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369FEC-065D-4B87-A720-5DD84F9D3D3F}"/>
              </a:ext>
            </a:extLst>
          </p:cNvPr>
          <p:cNvSpPr>
            <a:spLocks noGrp="1"/>
          </p:cNvSpPr>
          <p:nvPr>
            <p:ph type="body" sz="quarter" idx="11"/>
          </p:nvPr>
        </p:nvSpPr>
        <p:spPr/>
        <p:txBody>
          <a:bodyPr/>
          <a:lstStyle/>
          <a:p>
            <a:r>
              <a:rPr lang="en-IN"/>
              <a:t>Special Learning Aids</a:t>
            </a:r>
          </a:p>
        </p:txBody>
      </p:sp>
      <p:sp>
        <p:nvSpPr>
          <p:cNvPr id="14" name="Rectangle 13">
            <a:extLst>
              <a:ext uri="{FF2B5EF4-FFF2-40B4-BE49-F238E27FC236}">
                <a16:creationId xmlns:a16="http://schemas.microsoft.com/office/drawing/2014/main" id="{122323EF-DF5A-4B1B-8B20-9CC369FEA5BB}"/>
              </a:ext>
            </a:extLst>
          </p:cNvPr>
          <p:cNvSpPr/>
          <p:nvPr/>
        </p:nvSpPr>
        <p:spPr>
          <a:xfrm>
            <a:off x="561163" y="1695450"/>
            <a:ext cx="1261716" cy="43887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5" name="Rectangle 14">
            <a:extLst>
              <a:ext uri="{FF2B5EF4-FFF2-40B4-BE49-F238E27FC236}">
                <a16:creationId xmlns:a16="http://schemas.microsoft.com/office/drawing/2014/main" id="{0B1BECD5-9BA8-4683-941B-8BC1331E0CFA}"/>
              </a:ext>
            </a:extLst>
          </p:cNvPr>
          <p:cNvSpPr/>
          <p:nvPr/>
        </p:nvSpPr>
        <p:spPr>
          <a:xfrm>
            <a:off x="2006754" y="1695450"/>
            <a:ext cx="9624084" cy="43887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7" name="Oval 16">
            <a:extLst>
              <a:ext uri="{FF2B5EF4-FFF2-40B4-BE49-F238E27FC236}">
                <a16:creationId xmlns:a16="http://schemas.microsoft.com/office/drawing/2014/main" id="{FC059F3C-07FD-451C-A57C-1B4E471E55B1}"/>
              </a:ext>
            </a:extLst>
          </p:cNvPr>
          <p:cNvSpPr/>
          <p:nvPr/>
        </p:nvSpPr>
        <p:spPr>
          <a:xfrm>
            <a:off x="832178" y="1857070"/>
            <a:ext cx="719686" cy="71968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A003C57-9CED-4A4C-BFE6-ABD2DE6BB69C}"/>
              </a:ext>
            </a:extLst>
          </p:cNvPr>
          <p:cNvSpPr/>
          <p:nvPr/>
        </p:nvSpPr>
        <p:spPr>
          <a:xfrm>
            <a:off x="832178" y="2691299"/>
            <a:ext cx="719686" cy="719686"/>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0B9640-8042-4511-B3AC-997D1F93069B}"/>
              </a:ext>
            </a:extLst>
          </p:cNvPr>
          <p:cNvSpPr/>
          <p:nvPr/>
        </p:nvSpPr>
        <p:spPr>
          <a:xfrm>
            <a:off x="832178" y="3525528"/>
            <a:ext cx="719686" cy="7196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5000AB3-B486-4165-8866-466BE92F5040}"/>
              </a:ext>
            </a:extLst>
          </p:cNvPr>
          <p:cNvSpPr/>
          <p:nvPr/>
        </p:nvSpPr>
        <p:spPr>
          <a:xfrm>
            <a:off x="832178" y="4359757"/>
            <a:ext cx="719686" cy="71968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7B61C4-A04A-4B7F-9AC7-C36DB7C62458}"/>
              </a:ext>
            </a:extLst>
          </p:cNvPr>
          <p:cNvSpPr/>
          <p:nvPr/>
        </p:nvSpPr>
        <p:spPr>
          <a:xfrm>
            <a:off x="832178" y="5193988"/>
            <a:ext cx="719686" cy="71968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Graphic 5" descr="Bullseye">
            <a:extLst>
              <a:ext uri="{FF2B5EF4-FFF2-40B4-BE49-F238E27FC236}">
                <a16:creationId xmlns:a16="http://schemas.microsoft.com/office/drawing/2014/main" id="{040C4EB6-5156-45C1-9162-124C71FFF0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701" y="1942345"/>
            <a:ext cx="548640" cy="548640"/>
          </a:xfrm>
          <a:prstGeom prst="rect">
            <a:avLst/>
          </a:prstGeom>
        </p:spPr>
      </p:pic>
      <p:pic>
        <p:nvPicPr>
          <p:cNvPr id="24" name="Graphic 23" descr="Document">
            <a:extLst>
              <a:ext uri="{FF2B5EF4-FFF2-40B4-BE49-F238E27FC236}">
                <a16:creationId xmlns:a16="http://schemas.microsoft.com/office/drawing/2014/main" id="{EEC751B2-7F7F-429C-8DD9-8BCD0408EFC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701" y="4441580"/>
            <a:ext cx="548640" cy="548640"/>
          </a:xfrm>
          <a:prstGeom prst="rect">
            <a:avLst/>
          </a:prstGeom>
        </p:spPr>
      </p:pic>
      <p:pic>
        <p:nvPicPr>
          <p:cNvPr id="41" name="Graphic 40" descr="Books">
            <a:extLst>
              <a:ext uri="{FF2B5EF4-FFF2-40B4-BE49-F238E27FC236}">
                <a16:creationId xmlns:a16="http://schemas.microsoft.com/office/drawing/2014/main" id="{AB66D10F-5804-4A51-9FAF-D28F27FD283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7701" y="2773122"/>
            <a:ext cx="548640" cy="548640"/>
          </a:xfrm>
          <a:prstGeom prst="rect">
            <a:avLst/>
          </a:prstGeom>
        </p:spPr>
      </p:pic>
      <p:pic>
        <p:nvPicPr>
          <p:cNvPr id="45" name="Picture 44" descr="A close up of a logo&#10;&#10;Description automatically generated">
            <a:extLst>
              <a:ext uri="{FF2B5EF4-FFF2-40B4-BE49-F238E27FC236}">
                <a16:creationId xmlns:a16="http://schemas.microsoft.com/office/drawing/2014/main" id="{1A7A6A7C-2377-4FDD-B374-2D75180536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330" y="5340438"/>
            <a:ext cx="419382" cy="419382"/>
          </a:xfrm>
          <a:prstGeom prst="rect">
            <a:avLst/>
          </a:prstGeom>
        </p:spPr>
      </p:pic>
      <p:sp>
        <p:nvSpPr>
          <p:cNvPr id="54" name="Rectangle 53">
            <a:extLst>
              <a:ext uri="{FF2B5EF4-FFF2-40B4-BE49-F238E27FC236}">
                <a16:creationId xmlns:a16="http://schemas.microsoft.com/office/drawing/2014/main" id="{22D535F7-ABFF-479B-B56A-408CC7E742EC}"/>
              </a:ext>
            </a:extLst>
          </p:cNvPr>
          <p:cNvSpPr/>
          <p:nvPr/>
        </p:nvSpPr>
        <p:spPr>
          <a:xfrm>
            <a:off x="2137437" y="1978408"/>
            <a:ext cx="2463592" cy="331373"/>
          </a:xfrm>
          <a:prstGeom prst="rect">
            <a:avLst/>
          </a:prstGeom>
        </p:spPr>
        <p:txBody>
          <a:bodyPr wrap="square">
            <a:spAutoFit/>
          </a:bodyPr>
          <a:lstStyle/>
          <a:p>
            <a:pPr marR="0" lvl="0">
              <a:lnSpc>
                <a:spcPts val="2000"/>
              </a:lnSpc>
              <a:spcAft>
                <a:spcPts val="2400"/>
              </a:spcAft>
            </a:pPr>
            <a:r>
              <a:rPr lang="en-US" sz="1400">
                <a:solidFill>
                  <a:srgbClr val="FCDF54"/>
                </a:solidFill>
                <a:ea typeface="Times New Roman" panose="02020603050405020304" pitchFamily="18" charset="0"/>
                <a:cs typeface="Arial" panose="020B0604020202020204" pitchFamily="34" charset="0"/>
              </a:rPr>
              <a:t>Learning Objectives</a:t>
            </a:r>
          </a:p>
        </p:txBody>
      </p:sp>
      <p:grpSp>
        <p:nvGrpSpPr>
          <p:cNvPr id="61" name="Group 60">
            <a:extLst>
              <a:ext uri="{FF2B5EF4-FFF2-40B4-BE49-F238E27FC236}">
                <a16:creationId xmlns:a16="http://schemas.microsoft.com/office/drawing/2014/main" id="{67281AB7-2A3A-431D-B34B-FC79DEC24035}"/>
              </a:ext>
            </a:extLst>
          </p:cNvPr>
          <p:cNvGrpSpPr/>
          <p:nvPr/>
        </p:nvGrpSpPr>
        <p:grpSpPr>
          <a:xfrm>
            <a:off x="917701" y="3611051"/>
            <a:ext cx="548640" cy="548640"/>
            <a:chOff x="917701" y="3611051"/>
            <a:chExt cx="548640" cy="548640"/>
          </a:xfrm>
        </p:grpSpPr>
        <p:pic>
          <p:nvPicPr>
            <p:cNvPr id="62" name="Graphic 61" descr="Chat">
              <a:extLst>
                <a:ext uri="{FF2B5EF4-FFF2-40B4-BE49-F238E27FC236}">
                  <a16:creationId xmlns:a16="http://schemas.microsoft.com/office/drawing/2014/main" id="{D686FAF4-7863-4BC7-B71A-8BB07A90FFC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7701" y="3611051"/>
              <a:ext cx="548640" cy="548640"/>
            </a:xfrm>
            <a:prstGeom prst="rect">
              <a:avLst/>
            </a:prstGeom>
          </p:spPr>
        </p:pic>
        <p:sp>
          <p:nvSpPr>
            <p:cNvPr id="63" name="TextBox 62">
              <a:extLst>
                <a:ext uri="{FF2B5EF4-FFF2-40B4-BE49-F238E27FC236}">
                  <a16:creationId xmlns:a16="http://schemas.microsoft.com/office/drawing/2014/main" id="{E0CF5B69-A4FE-4E0F-BB9E-087BF5C6A3D8}"/>
                </a:ext>
              </a:extLst>
            </p:cNvPr>
            <p:cNvSpPr txBox="1"/>
            <p:nvPr/>
          </p:nvSpPr>
          <p:spPr>
            <a:xfrm>
              <a:off x="1224279" y="3798902"/>
              <a:ext cx="99386" cy="169277"/>
            </a:xfrm>
            <a:prstGeom prst="rect">
              <a:avLst/>
            </a:prstGeom>
            <a:noFill/>
          </p:spPr>
          <p:txBody>
            <a:bodyPr wrap="square" lIns="0" tIns="0" rIns="0" bIns="0" rtlCol="0">
              <a:spAutoFit/>
            </a:bodyPr>
            <a:lstStyle/>
            <a:p>
              <a:r>
                <a:rPr lang="en-US" sz="1100">
                  <a:solidFill>
                    <a:schemeClr val="accent1"/>
                  </a:solidFill>
                  <a:latin typeface="+mj-lt"/>
                </a:rPr>
                <a:t>Q</a:t>
              </a:r>
            </a:p>
          </p:txBody>
        </p:sp>
        <p:sp>
          <p:nvSpPr>
            <p:cNvPr id="64" name="TextBox 63">
              <a:extLst>
                <a:ext uri="{FF2B5EF4-FFF2-40B4-BE49-F238E27FC236}">
                  <a16:creationId xmlns:a16="http://schemas.microsoft.com/office/drawing/2014/main" id="{9E34C67A-6C6D-461F-A77C-A7D4DF720D04}"/>
                </a:ext>
              </a:extLst>
            </p:cNvPr>
            <p:cNvSpPr txBox="1"/>
            <p:nvPr/>
          </p:nvSpPr>
          <p:spPr>
            <a:xfrm>
              <a:off x="1035102" y="3731134"/>
              <a:ext cx="99386" cy="169277"/>
            </a:xfrm>
            <a:prstGeom prst="rect">
              <a:avLst/>
            </a:prstGeom>
            <a:noFill/>
          </p:spPr>
          <p:txBody>
            <a:bodyPr wrap="square" lIns="0" tIns="0" rIns="0" bIns="0" rtlCol="0">
              <a:spAutoFit/>
            </a:bodyPr>
            <a:lstStyle/>
            <a:p>
              <a:r>
                <a:rPr lang="en-US" sz="1100">
                  <a:solidFill>
                    <a:schemeClr val="accent1"/>
                  </a:solidFill>
                  <a:latin typeface="+mj-lt"/>
                </a:rPr>
                <a:t>A</a:t>
              </a:r>
            </a:p>
          </p:txBody>
        </p:sp>
      </p:grpSp>
      <p:sp>
        <p:nvSpPr>
          <p:cNvPr id="65" name="TextBox 64">
            <a:extLst>
              <a:ext uri="{FF2B5EF4-FFF2-40B4-BE49-F238E27FC236}">
                <a16:creationId xmlns:a16="http://schemas.microsoft.com/office/drawing/2014/main" id="{CDA75BE3-DDA3-4775-B3B8-3E7D120DF670}"/>
              </a:ext>
            </a:extLst>
          </p:cNvPr>
          <p:cNvSpPr txBox="1"/>
          <p:nvPr/>
        </p:nvSpPr>
        <p:spPr>
          <a:xfrm>
            <a:off x="245580" y="1313332"/>
            <a:ext cx="2547492" cy="276999"/>
          </a:xfrm>
          <a:prstGeom prst="rect">
            <a:avLst/>
          </a:prstGeom>
          <a:noFill/>
        </p:spPr>
        <p:txBody>
          <a:bodyPr wrap="none" rtlCol="0">
            <a:spAutoFit/>
          </a:bodyPr>
          <a:lstStyle/>
          <a:p>
            <a:r>
              <a:rPr lang="en-US" sz="1200" i="1">
                <a:solidFill>
                  <a:schemeClr val="accent5">
                    <a:lumMod val="75000"/>
                  </a:schemeClr>
                </a:solidFill>
              </a:rPr>
              <a:t>Click each aid to learn about them.</a:t>
            </a:r>
          </a:p>
        </p:txBody>
      </p:sp>
      <p:sp>
        <p:nvSpPr>
          <p:cNvPr id="25" name="Rectangle 24">
            <a:extLst>
              <a:ext uri="{FF2B5EF4-FFF2-40B4-BE49-F238E27FC236}">
                <a16:creationId xmlns:a16="http://schemas.microsoft.com/office/drawing/2014/main" id="{B7012825-6C98-4F65-B8AF-174B224D69CA}"/>
              </a:ext>
            </a:extLst>
          </p:cNvPr>
          <p:cNvSpPr/>
          <p:nvPr/>
        </p:nvSpPr>
        <p:spPr>
          <a:xfrm>
            <a:off x="2137437" y="2885456"/>
            <a:ext cx="2463592" cy="331373"/>
          </a:xfrm>
          <a:prstGeom prst="rect">
            <a:avLst/>
          </a:prstGeom>
        </p:spPr>
        <p:txBody>
          <a:bodyPr wrap="square">
            <a:spAutoFit/>
          </a:bodyPr>
          <a:lstStyle/>
          <a:p>
            <a:pPr marR="0" lvl="0">
              <a:lnSpc>
                <a:spcPts val="2000"/>
              </a:lnSpc>
              <a:spcAft>
                <a:spcPts val="2400"/>
              </a:spcAft>
            </a:pPr>
            <a:r>
              <a:rPr lang="en-US" sz="1400">
                <a:solidFill>
                  <a:srgbClr val="7F7F7F"/>
                </a:solidFill>
                <a:ea typeface="Times New Roman" panose="02020603050405020304" pitchFamily="18" charset="0"/>
                <a:cs typeface="Arial" panose="020B0604020202020204" pitchFamily="34" charset="0"/>
              </a:rPr>
              <a:t>Glossary</a:t>
            </a:r>
          </a:p>
        </p:txBody>
      </p:sp>
      <p:sp>
        <p:nvSpPr>
          <p:cNvPr id="26" name="Rectangle 25">
            <a:extLst>
              <a:ext uri="{FF2B5EF4-FFF2-40B4-BE49-F238E27FC236}">
                <a16:creationId xmlns:a16="http://schemas.microsoft.com/office/drawing/2014/main" id="{E4747C3D-281B-42C3-889D-9E301FA02BDC}"/>
              </a:ext>
            </a:extLst>
          </p:cNvPr>
          <p:cNvSpPr/>
          <p:nvPr/>
        </p:nvSpPr>
        <p:spPr>
          <a:xfrm>
            <a:off x="2137437" y="3719685"/>
            <a:ext cx="2463592" cy="331373"/>
          </a:xfrm>
          <a:prstGeom prst="rect">
            <a:avLst/>
          </a:prstGeom>
        </p:spPr>
        <p:txBody>
          <a:bodyPr wrap="square">
            <a:spAutoFit/>
          </a:bodyPr>
          <a:lstStyle/>
          <a:p>
            <a:pPr marR="0" lvl="0">
              <a:lnSpc>
                <a:spcPts val="2000"/>
              </a:lnSpc>
              <a:spcAft>
                <a:spcPts val="2400"/>
              </a:spcAft>
            </a:pPr>
            <a:r>
              <a:rPr lang="en-US" sz="1400">
                <a:solidFill>
                  <a:srgbClr val="1E3A62"/>
                </a:solidFill>
                <a:ea typeface="Times New Roman" panose="02020603050405020304" pitchFamily="18" charset="0"/>
                <a:cs typeface="Arial" panose="020B0604020202020204" pitchFamily="34" charset="0"/>
              </a:rPr>
              <a:t>Activity</a:t>
            </a:r>
          </a:p>
        </p:txBody>
      </p:sp>
      <p:sp>
        <p:nvSpPr>
          <p:cNvPr id="27" name="Rectangle 26">
            <a:extLst>
              <a:ext uri="{FF2B5EF4-FFF2-40B4-BE49-F238E27FC236}">
                <a16:creationId xmlns:a16="http://schemas.microsoft.com/office/drawing/2014/main" id="{D93FBEE4-9511-41CD-839A-7C09EAA2449C}"/>
              </a:ext>
            </a:extLst>
          </p:cNvPr>
          <p:cNvSpPr/>
          <p:nvPr/>
        </p:nvSpPr>
        <p:spPr>
          <a:xfrm>
            <a:off x="2137436" y="4550214"/>
            <a:ext cx="2666057" cy="325538"/>
          </a:xfrm>
          <a:prstGeom prst="rect">
            <a:avLst/>
          </a:prstGeom>
        </p:spPr>
        <p:txBody>
          <a:bodyPr wrap="square">
            <a:spAutoFit/>
          </a:bodyPr>
          <a:lstStyle/>
          <a:p>
            <a:pPr marR="0" lvl="0">
              <a:lnSpc>
                <a:spcPts val="2000"/>
              </a:lnSpc>
              <a:spcAft>
                <a:spcPts val="2400"/>
              </a:spcAft>
            </a:pPr>
            <a:r>
              <a:rPr lang="en-US" sz="1400">
                <a:solidFill>
                  <a:srgbClr val="1663A7"/>
                </a:solidFill>
                <a:ea typeface="Times New Roman" panose="02020603050405020304" pitchFamily="18" charset="0"/>
                <a:cs typeface="Arial" panose="020B0604020202020204" pitchFamily="34" charset="0"/>
              </a:rPr>
              <a:t>Apply What You’ve Learned</a:t>
            </a:r>
          </a:p>
        </p:txBody>
      </p:sp>
      <p:sp>
        <p:nvSpPr>
          <p:cNvPr id="28" name="Rectangle 27">
            <a:extLst>
              <a:ext uri="{FF2B5EF4-FFF2-40B4-BE49-F238E27FC236}">
                <a16:creationId xmlns:a16="http://schemas.microsoft.com/office/drawing/2014/main" id="{39AB4A18-DAE6-4712-AAB7-186B115A30CB}"/>
              </a:ext>
            </a:extLst>
          </p:cNvPr>
          <p:cNvSpPr/>
          <p:nvPr/>
        </p:nvSpPr>
        <p:spPr>
          <a:xfrm>
            <a:off x="2137437" y="5388145"/>
            <a:ext cx="2463592" cy="331373"/>
          </a:xfrm>
          <a:prstGeom prst="rect">
            <a:avLst/>
          </a:prstGeom>
        </p:spPr>
        <p:txBody>
          <a:bodyPr wrap="square">
            <a:spAutoFit/>
          </a:bodyPr>
          <a:lstStyle/>
          <a:p>
            <a:pPr marR="0" lvl="0">
              <a:lnSpc>
                <a:spcPts val="2000"/>
              </a:lnSpc>
              <a:spcAft>
                <a:spcPts val="2400"/>
              </a:spcAft>
            </a:pPr>
            <a:r>
              <a:rPr lang="en-US" sz="1400">
                <a:solidFill>
                  <a:srgbClr val="00B760"/>
                </a:solidFill>
                <a:ea typeface="Times New Roman" panose="02020603050405020304" pitchFamily="18" charset="0"/>
                <a:cs typeface="Arial" panose="020B0604020202020204" pitchFamily="34" charset="0"/>
              </a:rPr>
              <a:t>Additional Information</a:t>
            </a:r>
          </a:p>
        </p:txBody>
      </p:sp>
      <p:sp>
        <p:nvSpPr>
          <p:cNvPr id="33" name="Rectangle 32">
            <a:extLst>
              <a:ext uri="{FF2B5EF4-FFF2-40B4-BE49-F238E27FC236}">
                <a16:creationId xmlns:a16="http://schemas.microsoft.com/office/drawing/2014/main" id="{9111EAFC-69D2-45A4-B5C5-EFC3CE102667}"/>
              </a:ext>
            </a:extLst>
          </p:cNvPr>
          <p:cNvSpPr/>
          <p:nvPr/>
        </p:nvSpPr>
        <p:spPr>
          <a:xfrm>
            <a:off x="245580" y="987563"/>
            <a:ext cx="11407665" cy="331373"/>
          </a:xfrm>
          <a:prstGeom prst="rect">
            <a:avLst/>
          </a:prstGeom>
        </p:spPr>
        <p:txBody>
          <a:bodyPr wrap="square">
            <a:spAutoFit/>
          </a:bodyPr>
          <a:lstStyle/>
          <a:p>
            <a:pPr marR="0" lvl="0">
              <a:lnSpc>
                <a:spcPts val="2000"/>
              </a:lnSpc>
              <a:spcAft>
                <a:spcPts val="2400"/>
              </a:spcAft>
            </a:pPr>
            <a:r>
              <a:rPr lang="en-US" sz="1400">
                <a:ea typeface="Times New Roman" panose="02020603050405020304" pitchFamily="18" charset="0"/>
                <a:cs typeface="Arial" panose="020B0604020202020204" pitchFamily="34" charset="0"/>
              </a:rPr>
              <a:t>The special aids that will help you </a:t>
            </a:r>
            <a:r>
              <a:rPr lang="en-US" sz="1400"/>
              <a:t>master the information you need to administer medications safely are:</a:t>
            </a:r>
            <a:endParaRPr lang="en-US" sz="140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16407669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shing hands - Royalty-free Washing Stock Photo">
            <a:extLst>
              <a:ext uri="{FF2B5EF4-FFF2-40B4-BE49-F238E27FC236}">
                <a16:creationId xmlns:a16="http://schemas.microsoft.com/office/drawing/2014/main" id="{43941F40-C33F-4AD6-AC42-C6CDA4E1A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 t="32504" r="-140" b="27376"/>
          <a:stretch/>
        </p:blipFill>
        <p:spPr bwMode="auto">
          <a:xfrm>
            <a:off x="0" y="1294255"/>
            <a:ext cx="12209122" cy="3267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Handwashing  </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008948"/>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36" name="Rectangle 35">
            <a:extLst>
              <a:ext uri="{FF2B5EF4-FFF2-40B4-BE49-F238E27FC236}">
                <a16:creationId xmlns:a16="http://schemas.microsoft.com/office/drawing/2014/main" id="{8BF0F3B3-F080-483A-ACC2-628048047D2C}"/>
              </a:ext>
            </a:extLst>
          </p:cNvPr>
          <p:cNvSpPr/>
          <p:nvPr/>
        </p:nvSpPr>
        <p:spPr>
          <a:xfrm>
            <a:off x="17122"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BAD6C19-136B-47A0-91F1-0304E5DF2DB0}"/>
              </a:ext>
            </a:extLst>
          </p:cNvPr>
          <p:cNvSpPr/>
          <p:nvPr/>
        </p:nvSpPr>
        <p:spPr>
          <a:xfrm>
            <a:off x="0" y="1271720"/>
            <a:ext cx="12192000" cy="326713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052AE6-139E-48A5-B79E-50DDD16D2488}"/>
              </a:ext>
            </a:extLst>
          </p:cNvPr>
          <p:cNvSpPr/>
          <p:nvPr/>
        </p:nvSpPr>
        <p:spPr>
          <a:xfrm>
            <a:off x="651879" y="2719405"/>
            <a:ext cx="10888243" cy="430887"/>
          </a:xfrm>
          <a:prstGeom prst="rect">
            <a:avLst/>
          </a:prstGeom>
        </p:spPr>
        <p:txBody>
          <a:bodyPr wrap="square">
            <a:spAutoFit/>
          </a:bodyPr>
          <a:lstStyle/>
          <a:p>
            <a:pPr algn="ctr">
              <a:spcBef>
                <a:spcPts val="300"/>
              </a:spcBef>
              <a:spcAft>
                <a:spcPts val="300"/>
              </a:spcAft>
            </a:pPr>
            <a:r>
              <a:rPr lang="en-US" sz="2200" b="1" dirty="0">
                <a:solidFill>
                  <a:schemeClr val="bg1"/>
                </a:solidFill>
              </a:rPr>
              <a:t>Dry your hands with a clean paper or cloth towel. </a:t>
            </a:r>
          </a:p>
        </p:txBody>
      </p:sp>
      <p:sp>
        <p:nvSpPr>
          <p:cNvPr id="24" name="Oval 23">
            <a:extLst>
              <a:ext uri="{FF2B5EF4-FFF2-40B4-BE49-F238E27FC236}">
                <a16:creationId xmlns:a16="http://schemas.microsoft.com/office/drawing/2014/main" id="{7F8EC33F-0C74-4A6E-A9A7-110BDCFEDCD5}"/>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5</a:t>
            </a:r>
          </a:p>
        </p:txBody>
      </p:sp>
      <p:pic>
        <p:nvPicPr>
          <p:cNvPr id="25" name="Graphic 24" descr="Line arrow Slight curve">
            <a:extLst>
              <a:ext uri="{FF2B5EF4-FFF2-40B4-BE49-F238E27FC236}">
                <a16:creationId xmlns:a16="http://schemas.microsoft.com/office/drawing/2014/main" id="{55440CA8-783B-472F-AB70-ADDB9826F6E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AA8C0300-3366-470C-8301-92821378D98B}"/>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E4FDDF5B-8586-4CF7-8780-B12A4532340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904788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shing hands - Royalty-free Washing Stock Photo">
            <a:extLst>
              <a:ext uri="{FF2B5EF4-FFF2-40B4-BE49-F238E27FC236}">
                <a16:creationId xmlns:a16="http://schemas.microsoft.com/office/drawing/2014/main" id="{43941F40-C33F-4AD6-AC42-C6CDA4E1A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 t="32504" r="-140" b="27376"/>
          <a:stretch/>
        </p:blipFill>
        <p:spPr bwMode="auto">
          <a:xfrm>
            <a:off x="0" y="1294255"/>
            <a:ext cx="12209122" cy="3267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Handwashing  </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008948"/>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36" name="Rectangle 35">
            <a:extLst>
              <a:ext uri="{FF2B5EF4-FFF2-40B4-BE49-F238E27FC236}">
                <a16:creationId xmlns:a16="http://schemas.microsoft.com/office/drawing/2014/main" id="{8BF0F3B3-F080-483A-ACC2-628048047D2C}"/>
              </a:ext>
            </a:extLst>
          </p:cNvPr>
          <p:cNvSpPr/>
          <p:nvPr/>
        </p:nvSpPr>
        <p:spPr>
          <a:xfrm>
            <a:off x="17122"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BAD6C19-136B-47A0-91F1-0304E5DF2DB0}"/>
              </a:ext>
            </a:extLst>
          </p:cNvPr>
          <p:cNvSpPr/>
          <p:nvPr/>
        </p:nvSpPr>
        <p:spPr>
          <a:xfrm>
            <a:off x="0" y="1271720"/>
            <a:ext cx="12192000" cy="326713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052AE6-139E-48A5-B79E-50DDD16D2488}"/>
              </a:ext>
            </a:extLst>
          </p:cNvPr>
          <p:cNvSpPr/>
          <p:nvPr/>
        </p:nvSpPr>
        <p:spPr>
          <a:xfrm>
            <a:off x="3556278" y="2719405"/>
            <a:ext cx="5079445" cy="430887"/>
          </a:xfrm>
          <a:prstGeom prst="rect">
            <a:avLst/>
          </a:prstGeom>
        </p:spPr>
        <p:txBody>
          <a:bodyPr wrap="square">
            <a:spAutoFit/>
          </a:bodyPr>
          <a:lstStyle/>
          <a:p>
            <a:pPr algn="ctr">
              <a:spcBef>
                <a:spcPts val="300"/>
              </a:spcBef>
              <a:spcAft>
                <a:spcPts val="300"/>
              </a:spcAft>
            </a:pPr>
            <a:r>
              <a:rPr lang="en-US" sz="2200" b="1" dirty="0">
                <a:solidFill>
                  <a:schemeClr val="bg1"/>
                </a:solidFill>
              </a:rPr>
              <a:t>Turn off the faucet using the towel. </a:t>
            </a:r>
          </a:p>
        </p:txBody>
      </p:sp>
      <p:sp>
        <p:nvSpPr>
          <p:cNvPr id="24" name="Oval 23">
            <a:extLst>
              <a:ext uri="{FF2B5EF4-FFF2-40B4-BE49-F238E27FC236}">
                <a16:creationId xmlns:a16="http://schemas.microsoft.com/office/drawing/2014/main" id="{7F8EC33F-0C74-4A6E-A9A7-110BDCFEDCD5}"/>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6</a:t>
            </a:r>
          </a:p>
        </p:txBody>
      </p:sp>
      <p:pic>
        <p:nvPicPr>
          <p:cNvPr id="25" name="Graphic 24" descr="Line arrow Slight curve">
            <a:extLst>
              <a:ext uri="{FF2B5EF4-FFF2-40B4-BE49-F238E27FC236}">
                <a16:creationId xmlns:a16="http://schemas.microsoft.com/office/drawing/2014/main" id="{CE45AA14-CFAE-4CA4-AFC7-8A2B7348843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6EA3F72C-1276-4158-93D6-97D104C3E265}"/>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8462340D-CEE5-4208-AD1E-9F514AAD91C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473247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shing hands - Royalty-free Washing Stock Photo">
            <a:extLst>
              <a:ext uri="{FF2B5EF4-FFF2-40B4-BE49-F238E27FC236}">
                <a16:creationId xmlns:a16="http://schemas.microsoft.com/office/drawing/2014/main" id="{43941F40-C33F-4AD6-AC42-C6CDA4E1A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 t="32504" r="-140" b="27376"/>
          <a:stretch/>
        </p:blipFill>
        <p:spPr bwMode="auto">
          <a:xfrm>
            <a:off x="0" y="1294255"/>
            <a:ext cx="12209122" cy="3267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Handwashing  </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7</a:t>
              </a:r>
            </a:p>
          </p:txBody>
        </p:sp>
      </p:grpSp>
      <p:sp>
        <p:nvSpPr>
          <p:cNvPr id="36" name="Rectangle 35">
            <a:extLst>
              <a:ext uri="{FF2B5EF4-FFF2-40B4-BE49-F238E27FC236}">
                <a16:creationId xmlns:a16="http://schemas.microsoft.com/office/drawing/2014/main" id="{8BF0F3B3-F080-483A-ACC2-628048047D2C}"/>
              </a:ext>
            </a:extLst>
          </p:cNvPr>
          <p:cNvSpPr/>
          <p:nvPr/>
        </p:nvSpPr>
        <p:spPr>
          <a:xfrm>
            <a:off x="17122"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BAD6C19-136B-47A0-91F1-0304E5DF2DB0}"/>
              </a:ext>
            </a:extLst>
          </p:cNvPr>
          <p:cNvSpPr/>
          <p:nvPr/>
        </p:nvSpPr>
        <p:spPr>
          <a:xfrm>
            <a:off x="0" y="1271720"/>
            <a:ext cx="12192000" cy="326713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052AE6-139E-48A5-B79E-50DDD16D2488}"/>
              </a:ext>
            </a:extLst>
          </p:cNvPr>
          <p:cNvSpPr/>
          <p:nvPr/>
        </p:nvSpPr>
        <p:spPr>
          <a:xfrm>
            <a:off x="3556278" y="2719405"/>
            <a:ext cx="5079445" cy="430887"/>
          </a:xfrm>
          <a:prstGeom prst="rect">
            <a:avLst/>
          </a:prstGeom>
        </p:spPr>
        <p:txBody>
          <a:bodyPr wrap="square">
            <a:spAutoFit/>
          </a:bodyPr>
          <a:lstStyle/>
          <a:p>
            <a:pPr algn="ctr">
              <a:spcBef>
                <a:spcPts val="300"/>
              </a:spcBef>
              <a:spcAft>
                <a:spcPts val="300"/>
              </a:spcAft>
            </a:pPr>
            <a:r>
              <a:rPr lang="en-US" sz="2200" b="1" dirty="0">
                <a:solidFill>
                  <a:schemeClr val="bg1"/>
                </a:solidFill>
              </a:rPr>
              <a:t>Throw away the paper towel. </a:t>
            </a:r>
          </a:p>
        </p:txBody>
      </p:sp>
      <p:sp>
        <p:nvSpPr>
          <p:cNvPr id="24" name="Oval 23">
            <a:extLst>
              <a:ext uri="{FF2B5EF4-FFF2-40B4-BE49-F238E27FC236}">
                <a16:creationId xmlns:a16="http://schemas.microsoft.com/office/drawing/2014/main" id="{7F8EC33F-0C74-4A6E-A9A7-110BDCFEDCD5}"/>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7</a:t>
            </a:r>
          </a:p>
        </p:txBody>
      </p:sp>
      <p:pic>
        <p:nvPicPr>
          <p:cNvPr id="25" name="Graphic 24" descr="Line arrow Slight curve">
            <a:extLst>
              <a:ext uri="{FF2B5EF4-FFF2-40B4-BE49-F238E27FC236}">
                <a16:creationId xmlns:a16="http://schemas.microsoft.com/office/drawing/2014/main" id="{5342AF70-D3DD-4B8C-81F3-8F6B1AE8054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F8B04225-697F-49BF-9679-2EBBAAB1592D}"/>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B5407A44-00B0-435F-BD90-70DE50CA56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522133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ashing hands - Royalty-free Washing Stock Photo">
            <a:extLst>
              <a:ext uri="{FF2B5EF4-FFF2-40B4-BE49-F238E27FC236}">
                <a16:creationId xmlns:a16="http://schemas.microsoft.com/office/drawing/2014/main" id="{43941F40-C33F-4AD6-AC42-C6CDA4E1A7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0" t="32504" r="-140" b="27376"/>
          <a:stretch/>
        </p:blipFill>
        <p:spPr bwMode="auto">
          <a:xfrm>
            <a:off x="0" y="1294255"/>
            <a:ext cx="12209122" cy="3267131"/>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Handwashing  </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solidFill>
                <a:srgbClr val="BFBFB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7</a:t>
              </a:r>
            </a:p>
          </p:txBody>
        </p:sp>
      </p:grpSp>
      <p:sp>
        <p:nvSpPr>
          <p:cNvPr id="36" name="Rectangle 35">
            <a:extLst>
              <a:ext uri="{FF2B5EF4-FFF2-40B4-BE49-F238E27FC236}">
                <a16:creationId xmlns:a16="http://schemas.microsoft.com/office/drawing/2014/main" id="{8BF0F3B3-F080-483A-ACC2-628048047D2C}"/>
              </a:ext>
            </a:extLst>
          </p:cNvPr>
          <p:cNvSpPr/>
          <p:nvPr/>
        </p:nvSpPr>
        <p:spPr>
          <a:xfrm>
            <a:off x="17122"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EBAD6C19-136B-47A0-91F1-0304E5DF2DB0}"/>
              </a:ext>
            </a:extLst>
          </p:cNvPr>
          <p:cNvSpPr/>
          <p:nvPr/>
        </p:nvSpPr>
        <p:spPr>
          <a:xfrm>
            <a:off x="0" y="1271720"/>
            <a:ext cx="12192000" cy="3267131"/>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C052AE6-139E-48A5-B79E-50DDD16D2488}"/>
              </a:ext>
            </a:extLst>
          </p:cNvPr>
          <p:cNvSpPr/>
          <p:nvPr/>
        </p:nvSpPr>
        <p:spPr>
          <a:xfrm>
            <a:off x="3556278" y="2719405"/>
            <a:ext cx="5079445" cy="430887"/>
          </a:xfrm>
          <a:prstGeom prst="rect">
            <a:avLst/>
          </a:prstGeom>
        </p:spPr>
        <p:txBody>
          <a:bodyPr wrap="square">
            <a:spAutoFit/>
          </a:bodyPr>
          <a:lstStyle/>
          <a:p>
            <a:pPr algn="ctr">
              <a:spcBef>
                <a:spcPts val="300"/>
              </a:spcBef>
              <a:spcAft>
                <a:spcPts val="300"/>
              </a:spcAft>
            </a:pPr>
            <a:r>
              <a:rPr lang="en-US" sz="2200" b="1" dirty="0">
                <a:solidFill>
                  <a:schemeClr val="bg1"/>
                </a:solidFill>
              </a:rPr>
              <a:t>Throw away the paper towel. </a:t>
            </a:r>
          </a:p>
        </p:txBody>
      </p:sp>
      <p:sp>
        <p:nvSpPr>
          <p:cNvPr id="24" name="Oval 23">
            <a:extLst>
              <a:ext uri="{FF2B5EF4-FFF2-40B4-BE49-F238E27FC236}">
                <a16:creationId xmlns:a16="http://schemas.microsoft.com/office/drawing/2014/main" id="{7F8EC33F-0C74-4A6E-A9A7-110BDCFEDCD5}"/>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7</a:t>
            </a:r>
          </a:p>
        </p:txBody>
      </p:sp>
      <p:sp>
        <p:nvSpPr>
          <p:cNvPr id="30" name="Text Placeholder 3">
            <a:extLst>
              <a:ext uri="{FF2B5EF4-FFF2-40B4-BE49-F238E27FC236}">
                <a16:creationId xmlns:a16="http://schemas.microsoft.com/office/drawing/2014/main" id="{6A1607A2-F8E7-48EA-8A2A-B1BF8B703490}"/>
              </a:ext>
            </a:extLst>
          </p:cNvPr>
          <p:cNvSpPr>
            <a:spLocks noGrp="1"/>
          </p:cNvSpPr>
          <p:nvPr>
            <p:ph type="body" sz="quarter" idx="10"/>
          </p:nvPr>
        </p:nvSpPr>
        <p:spPr>
          <a:xfrm>
            <a:off x="91440" y="6583680"/>
            <a:ext cx="5486400" cy="228600"/>
          </a:xfrm>
        </p:spPr>
        <p:txBody>
          <a:bodyPr/>
          <a:lstStyle/>
          <a:p>
            <a:r>
              <a:rPr lang="en-IN" dirty="0"/>
              <a:t>Click Next to continue.</a:t>
            </a:r>
          </a:p>
        </p:txBody>
      </p:sp>
      <p:pic>
        <p:nvPicPr>
          <p:cNvPr id="31" name="Graphic 30" descr="Line arrow Slight curve">
            <a:extLst>
              <a:ext uri="{FF2B5EF4-FFF2-40B4-BE49-F238E27FC236}">
                <a16:creationId xmlns:a16="http://schemas.microsoft.com/office/drawing/2014/main" id="{CAFD7D28-552A-4719-B79B-B971D8191E1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34" name="TextBox 33">
            <a:extLst>
              <a:ext uri="{FF2B5EF4-FFF2-40B4-BE49-F238E27FC236}">
                <a16:creationId xmlns:a16="http://schemas.microsoft.com/office/drawing/2014/main" id="{AD898CEB-0856-4EFD-8DC5-B418F59C555A}"/>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35" name="Picture 6">
            <a:extLst>
              <a:ext uri="{FF2B5EF4-FFF2-40B4-BE49-F238E27FC236}">
                <a16:creationId xmlns:a16="http://schemas.microsoft.com/office/drawing/2014/main" id="{927ABA2E-1684-46C4-93DF-DA719381357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
        <p:nvSpPr>
          <p:cNvPr id="37" name="Rectangle 36">
            <a:extLst>
              <a:ext uri="{FF2B5EF4-FFF2-40B4-BE49-F238E27FC236}">
                <a16:creationId xmlns:a16="http://schemas.microsoft.com/office/drawing/2014/main" id="{6138AC2D-54F6-4DBE-B6BD-DE1BFA9D8801}"/>
              </a:ext>
            </a:extLst>
          </p:cNvPr>
          <p:cNvSpPr/>
          <p:nvPr/>
        </p:nvSpPr>
        <p:spPr>
          <a:xfrm>
            <a:off x="2788618" y="5557930"/>
            <a:ext cx="6614763" cy="724973"/>
          </a:xfrm>
          <a:prstGeom prst="rect">
            <a:avLst/>
          </a:prstGeom>
          <a:solidFill>
            <a:schemeClr val="accent3">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666140" rtl="0" eaLnBrk="1" latinLnBrk="0" hangingPunct="1">
              <a:defRPr sz="1311" kern="1200">
                <a:solidFill>
                  <a:schemeClr val="lt1"/>
                </a:solidFill>
                <a:latin typeface="+mn-lt"/>
                <a:ea typeface="+mn-ea"/>
                <a:cs typeface="+mn-cs"/>
              </a:defRPr>
            </a:lvl1pPr>
            <a:lvl2pPr marL="333070" algn="l" defTabSz="666140" rtl="0" eaLnBrk="1" latinLnBrk="0" hangingPunct="1">
              <a:defRPr sz="1311" kern="1200">
                <a:solidFill>
                  <a:schemeClr val="lt1"/>
                </a:solidFill>
                <a:latin typeface="+mn-lt"/>
                <a:ea typeface="+mn-ea"/>
                <a:cs typeface="+mn-cs"/>
              </a:defRPr>
            </a:lvl2pPr>
            <a:lvl3pPr marL="666140" algn="l" defTabSz="666140" rtl="0" eaLnBrk="1" latinLnBrk="0" hangingPunct="1">
              <a:defRPr sz="1311" kern="1200">
                <a:solidFill>
                  <a:schemeClr val="lt1"/>
                </a:solidFill>
                <a:latin typeface="+mn-lt"/>
                <a:ea typeface="+mn-ea"/>
                <a:cs typeface="+mn-cs"/>
              </a:defRPr>
            </a:lvl3pPr>
            <a:lvl4pPr marL="999211" algn="l" defTabSz="666140" rtl="0" eaLnBrk="1" latinLnBrk="0" hangingPunct="1">
              <a:defRPr sz="1311" kern="1200">
                <a:solidFill>
                  <a:schemeClr val="lt1"/>
                </a:solidFill>
                <a:latin typeface="+mn-lt"/>
                <a:ea typeface="+mn-ea"/>
                <a:cs typeface="+mn-cs"/>
              </a:defRPr>
            </a:lvl4pPr>
            <a:lvl5pPr marL="1332281" algn="l" defTabSz="666140" rtl="0" eaLnBrk="1" latinLnBrk="0" hangingPunct="1">
              <a:defRPr sz="1311" kern="1200">
                <a:solidFill>
                  <a:schemeClr val="lt1"/>
                </a:solidFill>
                <a:latin typeface="+mn-lt"/>
                <a:ea typeface="+mn-ea"/>
                <a:cs typeface="+mn-cs"/>
              </a:defRPr>
            </a:lvl5pPr>
            <a:lvl6pPr marL="1665351" algn="l" defTabSz="666140" rtl="0" eaLnBrk="1" latinLnBrk="0" hangingPunct="1">
              <a:defRPr sz="1311" kern="1200">
                <a:solidFill>
                  <a:schemeClr val="lt1"/>
                </a:solidFill>
                <a:latin typeface="+mn-lt"/>
                <a:ea typeface="+mn-ea"/>
                <a:cs typeface="+mn-cs"/>
              </a:defRPr>
            </a:lvl6pPr>
            <a:lvl7pPr marL="1998421" algn="l" defTabSz="666140" rtl="0" eaLnBrk="1" latinLnBrk="0" hangingPunct="1">
              <a:defRPr sz="1311" kern="1200">
                <a:solidFill>
                  <a:schemeClr val="lt1"/>
                </a:solidFill>
                <a:latin typeface="+mn-lt"/>
                <a:ea typeface="+mn-ea"/>
                <a:cs typeface="+mn-cs"/>
              </a:defRPr>
            </a:lvl7pPr>
            <a:lvl8pPr marL="2331491" algn="l" defTabSz="666140" rtl="0" eaLnBrk="1" latinLnBrk="0" hangingPunct="1">
              <a:defRPr sz="1311" kern="1200">
                <a:solidFill>
                  <a:schemeClr val="lt1"/>
                </a:solidFill>
                <a:latin typeface="+mn-lt"/>
                <a:ea typeface="+mn-ea"/>
                <a:cs typeface="+mn-cs"/>
              </a:defRPr>
            </a:lvl8pPr>
            <a:lvl9pPr marL="2664562" algn="l" defTabSz="666140" rtl="0" eaLnBrk="1" latinLnBrk="0" hangingPunct="1">
              <a:defRPr sz="1311" kern="1200">
                <a:solidFill>
                  <a:schemeClr val="lt1"/>
                </a:solidFill>
                <a:latin typeface="+mn-lt"/>
                <a:ea typeface="+mn-ea"/>
                <a:cs typeface="+mn-cs"/>
              </a:defRPr>
            </a:lvl9pPr>
          </a:lstStyle>
          <a:p>
            <a:pPr algn="ctr"/>
            <a:r>
              <a:rPr lang="en-US" sz="1400" b="1" dirty="0">
                <a:solidFill>
                  <a:schemeClr val="bg1"/>
                </a:solidFill>
                <a:latin typeface="Arial" panose="020B0604020202020204" pitchFamily="34" charset="0"/>
                <a:cs typeface="Arial" panose="020B0604020202020204" pitchFamily="34" charset="0"/>
              </a:rPr>
              <a:t>Note: When soap and water are not available, apply an antiseptic hand cleaner and rub your hands thoroughly until they are dry. </a:t>
            </a:r>
          </a:p>
        </p:txBody>
      </p:sp>
    </p:spTree>
    <p:custDataLst>
      <p:tags r:id="rId1"/>
    </p:custDataLst>
    <p:extLst>
      <p:ext uri="{BB962C8B-B14F-4D97-AF65-F5344CB8AC3E}">
        <p14:creationId xmlns:p14="http://schemas.microsoft.com/office/powerpoint/2010/main" val="13394385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DE9B568-E7A0-4270-9348-C590B2CA9118}"/>
              </a:ext>
            </a:extLst>
          </p:cNvPr>
          <p:cNvSpPr>
            <a:spLocks noGrp="1"/>
          </p:cNvSpPr>
          <p:nvPr>
            <p:ph type="body" sz="quarter" idx="11"/>
          </p:nvPr>
        </p:nvSpPr>
        <p:spPr/>
        <p:txBody>
          <a:bodyPr/>
          <a:lstStyle/>
          <a:p>
            <a:r>
              <a:rPr lang="en-US" b="1" dirty="0"/>
              <a:t>Wearing Gloves</a:t>
            </a:r>
            <a:endParaRPr lang="en-IN" dirty="0"/>
          </a:p>
        </p:txBody>
      </p:sp>
      <p:sp>
        <p:nvSpPr>
          <p:cNvPr id="13" name="Text Placeholder 7">
            <a:extLst>
              <a:ext uri="{FF2B5EF4-FFF2-40B4-BE49-F238E27FC236}">
                <a16:creationId xmlns:a16="http://schemas.microsoft.com/office/drawing/2014/main" id="{B34344C2-F93F-4B79-906C-978607F38AFC}"/>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Identify the situation when you should wear gloves. </a:t>
            </a:r>
            <a:r>
              <a:rPr lang="en-IN" sz="1600" dirty="0"/>
              <a:t>Select one. </a:t>
            </a:r>
          </a:p>
          <a:p>
            <a:pPr>
              <a:lnSpc>
                <a:spcPct val="100000"/>
              </a:lnSpc>
              <a:spcBef>
                <a:spcPts val="600"/>
              </a:spcBef>
              <a:spcAft>
                <a:spcPts val="600"/>
              </a:spcAft>
            </a:pPr>
            <a:r>
              <a:rPr lang="en-US" sz="1200" i="1" dirty="0"/>
              <a:t>Select the correct options and click Check.</a:t>
            </a:r>
            <a:endParaRPr lang="en-US" sz="1400" i="1" dirty="0"/>
          </a:p>
        </p:txBody>
      </p:sp>
      <p:sp>
        <p:nvSpPr>
          <p:cNvPr id="14" name="Rectangle: Rounded Corners 10">
            <a:extLst>
              <a:ext uri="{FF2B5EF4-FFF2-40B4-BE49-F238E27FC236}">
                <a16:creationId xmlns:a16="http://schemas.microsoft.com/office/drawing/2014/main" id="{EEAA1E3B-2053-4533-874D-D02630949F05}"/>
              </a:ext>
            </a:extLst>
          </p:cNvPr>
          <p:cNvSpPr>
            <a:spLocks noChangeAspect="1"/>
          </p:cNvSpPr>
          <p:nvPr/>
        </p:nvSpPr>
        <p:spPr>
          <a:xfrm>
            <a:off x="10647553" y="5723921"/>
            <a:ext cx="1106424" cy="44257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a:solidFill>
                  <a:schemeClr val="bg1"/>
                </a:solidFill>
                <a:ea typeface="Yu Gothic UI Semibold" panose="020B0700000000000000" pitchFamily="34" charset="-128"/>
                <a:cs typeface="Arial" panose="020B0604020202020204" pitchFamily="34" charset="0"/>
              </a:rPr>
              <a:t>CHECK</a:t>
            </a:r>
          </a:p>
        </p:txBody>
      </p:sp>
      <p:pic>
        <p:nvPicPr>
          <p:cNvPr id="15" name="Graphic 14" descr="Ribbon">
            <a:extLst>
              <a:ext uri="{FF2B5EF4-FFF2-40B4-BE49-F238E27FC236}">
                <a16:creationId xmlns:a16="http://schemas.microsoft.com/office/drawing/2014/main" id="{E1CE1AE6-7247-4BE0-84DB-DB6AAE0396E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78585"/>
            <a:ext cx="734626" cy="734626"/>
          </a:xfrm>
          <a:prstGeom prst="rect">
            <a:avLst/>
          </a:prstGeom>
        </p:spPr>
      </p:pic>
      <p:sp>
        <p:nvSpPr>
          <p:cNvPr id="16" name="TextBox 15">
            <a:extLst>
              <a:ext uri="{FF2B5EF4-FFF2-40B4-BE49-F238E27FC236}">
                <a16:creationId xmlns:a16="http://schemas.microsoft.com/office/drawing/2014/main" id="{BB4F0E6E-F5C8-419A-92D6-D676CB59B757}"/>
              </a:ext>
            </a:extLst>
          </p:cNvPr>
          <p:cNvSpPr txBox="1"/>
          <p:nvPr/>
        </p:nvSpPr>
        <p:spPr>
          <a:xfrm>
            <a:off x="1465845" y="2336132"/>
            <a:ext cx="7315200" cy="307777"/>
          </a:xfrm>
          <a:prstGeom prst="rect">
            <a:avLst/>
          </a:prstGeom>
          <a:noFill/>
        </p:spPr>
        <p:txBody>
          <a:bodyPr wrap="square" rtlCol="0">
            <a:spAutoFit/>
          </a:bodyPr>
          <a:lstStyle/>
          <a:p>
            <a:r>
              <a:rPr lang="en-US" sz="1400" dirty="0"/>
              <a:t>When</a:t>
            </a:r>
            <a:r>
              <a:rPr lang="en-US" sz="1400" dirty="0">
                <a:solidFill>
                  <a:schemeClr val="tx2"/>
                </a:solidFill>
              </a:rPr>
              <a:t> giving an oral medication</a:t>
            </a:r>
          </a:p>
        </p:txBody>
      </p:sp>
      <p:sp>
        <p:nvSpPr>
          <p:cNvPr id="17" name="TextBox 16">
            <a:extLst>
              <a:ext uri="{FF2B5EF4-FFF2-40B4-BE49-F238E27FC236}">
                <a16:creationId xmlns:a16="http://schemas.microsoft.com/office/drawing/2014/main" id="{1E5FFCE3-41D2-4ED1-B6C3-FE7387F64BDD}"/>
              </a:ext>
            </a:extLst>
          </p:cNvPr>
          <p:cNvSpPr txBox="1"/>
          <p:nvPr/>
        </p:nvSpPr>
        <p:spPr>
          <a:xfrm>
            <a:off x="1465845" y="2760975"/>
            <a:ext cx="7315200" cy="307777"/>
          </a:xfrm>
          <a:prstGeom prst="rect">
            <a:avLst/>
          </a:prstGeom>
        </p:spPr>
        <p:txBody>
          <a:bodyPr wrap="square" rtlCol="0">
            <a:spAutoFit/>
          </a:bodyPr>
          <a:lstStyle/>
          <a:p>
            <a:r>
              <a:rPr lang="en-US" sz="1400" dirty="0">
                <a:solidFill>
                  <a:schemeClr val="tx2"/>
                </a:solidFill>
              </a:rPr>
              <a:t>When injecting a drug into the muscle</a:t>
            </a:r>
          </a:p>
        </p:txBody>
      </p:sp>
      <p:sp>
        <p:nvSpPr>
          <p:cNvPr id="18" name="TextBox 17">
            <a:extLst>
              <a:ext uri="{FF2B5EF4-FFF2-40B4-BE49-F238E27FC236}">
                <a16:creationId xmlns:a16="http://schemas.microsoft.com/office/drawing/2014/main" id="{2DAB7EA8-D6D3-4491-A53F-7F820915B218}"/>
              </a:ext>
            </a:extLst>
          </p:cNvPr>
          <p:cNvSpPr txBox="1"/>
          <p:nvPr/>
        </p:nvSpPr>
        <p:spPr>
          <a:xfrm>
            <a:off x="1465845" y="3195331"/>
            <a:ext cx="7315200" cy="307777"/>
          </a:xfrm>
          <a:prstGeom prst="rect">
            <a:avLst/>
          </a:prstGeom>
          <a:noFill/>
        </p:spPr>
        <p:txBody>
          <a:bodyPr wrap="square" rtlCol="0">
            <a:spAutoFit/>
          </a:bodyPr>
          <a:lstStyle/>
          <a:p>
            <a:r>
              <a:rPr lang="en-US" sz="1400" dirty="0">
                <a:solidFill>
                  <a:schemeClr val="tx2"/>
                </a:solidFill>
              </a:rPr>
              <a:t>When applying ointment to an open area of skin</a:t>
            </a:r>
          </a:p>
        </p:txBody>
      </p:sp>
      <p:sp>
        <p:nvSpPr>
          <p:cNvPr id="19" name="Oval 18">
            <a:extLst>
              <a:ext uri="{FF2B5EF4-FFF2-40B4-BE49-F238E27FC236}">
                <a16:creationId xmlns:a16="http://schemas.microsoft.com/office/drawing/2014/main" id="{72176C8C-8E93-497D-B5A7-ECA554DC440D}"/>
              </a:ext>
            </a:extLst>
          </p:cNvPr>
          <p:cNvSpPr>
            <a:spLocks noChangeAspect="1"/>
          </p:cNvSpPr>
          <p:nvPr/>
        </p:nvSpPr>
        <p:spPr>
          <a:xfrm>
            <a:off x="1168848" y="2424228"/>
            <a:ext cx="228600" cy="21968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A4190756-C0EB-4D20-9A0D-F12294CA2057}"/>
              </a:ext>
            </a:extLst>
          </p:cNvPr>
          <p:cNvSpPr>
            <a:spLocks noChangeAspect="1"/>
          </p:cNvSpPr>
          <p:nvPr/>
        </p:nvSpPr>
        <p:spPr>
          <a:xfrm>
            <a:off x="1168848" y="2831804"/>
            <a:ext cx="228600" cy="21968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588EA699-733F-4F48-8D73-4A8454016C31}"/>
              </a:ext>
            </a:extLst>
          </p:cNvPr>
          <p:cNvSpPr>
            <a:spLocks noChangeAspect="1"/>
          </p:cNvSpPr>
          <p:nvPr/>
        </p:nvSpPr>
        <p:spPr>
          <a:xfrm>
            <a:off x="1168848" y="3239380"/>
            <a:ext cx="228600" cy="21968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127973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b="1"/>
              <a:t>Wearing Gloves</a:t>
            </a:r>
            <a:endParaRPr lang="en-IN" dirty="0"/>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Identify the situation when you should wear gloves. </a:t>
            </a:r>
            <a:r>
              <a:rPr lang="en-IN" sz="1600" dirty="0"/>
              <a:t>Select one. </a:t>
            </a:r>
          </a:p>
          <a:p>
            <a:pPr>
              <a:lnSpc>
                <a:spcPct val="100000"/>
              </a:lnSpc>
              <a:spcBef>
                <a:spcPts val="600"/>
              </a:spcBef>
              <a:spcAft>
                <a:spcPts val="600"/>
              </a:spcAft>
            </a:pPr>
            <a:r>
              <a:rPr lang="en-US" sz="1200" i="1" dirty="0"/>
              <a:t>Select the correct options and click Check.</a:t>
            </a:r>
            <a:endParaRPr lang="en-US" sz="1400" i="1" dirty="0"/>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78585"/>
            <a:ext cx="734626" cy="734626"/>
          </a:xfrm>
          <a:prstGeom prst="rect">
            <a:avLst/>
          </a:prstGeom>
        </p:spPr>
      </p:pic>
      <p:sp>
        <p:nvSpPr>
          <p:cNvPr id="24" name="Oval 23">
            <a:extLst>
              <a:ext uri="{FF2B5EF4-FFF2-40B4-BE49-F238E27FC236}">
                <a16:creationId xmlns:a16="http://schemas.microsoft.com/office/drawing/2014/main" id="{7DF3EA6B-1AF0-42E3-B031-106B64CCACEB}"/>
              </a:ext>
            </a:extLst>
          </p:cNvPr>
          <p:cNvSpPr>
            <a:spLocks noChangeAspect="1"/>
          </p:cNvSpPr>
          <p:nvPr/>
        </p:nvSpPr>
        <p:spPr>
          <a:xfrm>
            <a:off x="1168848" y="2424228"/>
            <a:ext cx="228600" cy="21968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01DC4BD-1F9E-4798-AD1A-A5751964D1A9}"/>
              </a:ext>
            </a:extLst>
          </p:cNvPr>
          <p:cNvSpPr>
            <a:spLocks noChangeAspect="1"/>
          </p:cNvSpPr>
          <p:nvPr/>
        </p:nvSpPr>
        <p:spPr>
          <a:xfrm>
            <a:off x="1168848" y="2831804"/>
            <a:ext cx="228600" cy="21968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7D6EC7E9-3EF9-4AEF-BC2C-176F858CC74E}"/>
              </a:ext>
            </a:extLst>
          </p:cNvPr>
          <p:cNvSpPr>
            <a:spLocks noChangeAspect="1"/>
          </p:cNvSpPr>
          <p:nvPr/>
        </p:nvSpPr>
        <p:spPr>
          <a:xfrm>
            <a:off x="1168848" y="3239380"/>
            <a:ext cx="228600" cy="219681"/>
          </a:xfrm>
          <a:prstGeom prst="ellipse">
            <a:avLst/>
          </a:prstGeom>
          <a:gradFill flip="none" rotWithShape="1">
            <a:gsLst>
              <a:gs pos="31000">
                <a:schemeClr val="accent5">
                  <a:lumMod val="68000"/>
                </a:schemeClr>
              </a:gs>
              <a:gs pos="52000">
                <a:schemeClr val="bg1"/>
              </a:gs>
              <a:gs pos="68000">
                <a:schemeClr val="bg1"/>
              </a:gs>
            </a:gsLst>
            <a:path path="circle">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pic>
        <p:nvPicPr>
          <p:cNvPr id="13" name="Graphic 3" descr="Checkmark">
            <a:extLst>
              <a:ext uri="{FF2B5EF4-FFF2-40B4-BE49-F238E27FC236}">
                <a16:creationId xmlns:a16="http://schemas.microsoft.com/office/drawing/2014/main" id="{2C503FFE-B00A-4BDE-8A11-817772C3F1A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58652" y="3228717"/>
            <a:ext cx="275997" cy="275997"/>
          </a:xfrm>
          <a:prstGeom prst="rect">
            <a:avLst/>
          </a:prstGeom>
        </p:spPr>
      </p:pic>
      <p:sp>
        <p:nvSpPr>
          <p:cNvPr id="17" name="Text Placeholder 3">
            <a:extLst>
              <a:ext uri="{FF2B5EF4-FFF2-40B4-BE49-F238E27FC236}">
                <a16:creationId xmlns:a16="http://schemas.microsoft.com/office/drawing/2014/main" id="{90B27D4A-3D97-4EAD-A953-EDD591F22EF4}"/>
              </a:ext>
            </a:extLst>
          </p:cNvPr>
          <p:cNvSpPr>
            <a:spLocks noGrp="1"/>
          </p:cNvSpPr>
          <p:nvPr>
            <p:ph type="body" sz="quarter" idx="10"/>
          </p:nvPr>
        </p:nvSpPr>
        <p:spPr>
          <a:xfrm>
            <a:off x="91440" y="6587808"/>
            <a:ext cx="5486400" cy="228600"/>
          </a:xfrm>
        </p:spPr>
        <p:txBody>
          <a:bodyPr/>
          <a:lstStyle/>
          <a:p>
            <a:r>
              <a:rPr lang="en-IN" sz="1100" dirty="0">
                <a:latin typeface="+mn-lt"/>
              </a:rPr>
              <a:t>Click Next to continue.</a:t>
            </a:r>
          </a:p>
        </p:txBody>
      </p:sp>
      <p:sp>
        <p:nvSpPr>
          <p:cNvPr id="18" name="Rectangle 17">
            <a:extLst>
              <a:ext uri="{FF2B5EF4-FFF2-40B4-BE49-F238E27FC236}">
                <a16:creationId xmlns:a16="http://schemas.microsoft.com/office/drawing/2014/main" id="{59BF07FB-AED9-4472-BBC8-BDF7CC2C8F5B}"/>
              </a:ext>
            </a:extLst>
          </p:cNvPr>
          <p:cNvSpPr/>
          <p:nvPr/>
        </p:nvSpPr>
        <p:spPr>
          <a:xfrm>
            <a:off x="694481" y="5428527"/>
            <a:ext cx="10794955" cy="723275"/>
          </a:xfrm>
          <a:prstGeom prst="rect">
            <a:avLst/>
          </a:prstGeom>
        </p:spPr>
        <p:txBody>
          <a:bodyPr wrap="square" tIns="91440" bIns="91440">
            <a:spAutoFit/>
          </a:bodyPr>
          <a:lstStyle/>
          <a:p>
            <a:pPr>
              <a:spcBef>
                <a:spcPts val="600"/>
              </a:spcBef>
              <a:spcAft>
                <a:spcPts val="600"/>
              </a:spcAft>
            </a:pPr>
            <a:r>
              <a:rPr lang="en-US" sz="1600" b="1" dirty="0">
                <a:solidFill>
                  <a:schemeClr val="accent1">
                    <a:lumMod val="75000"/>
                  </a:schemeClr>
                </a:solidFill>
                <a:cs typeface="Arial" panose="020B0604020202020204" pitchFamily="34" charset="0"/>
              </a:rPr>
              <a:t>Excellent, that’s correct!</a:t>
            </a:r>
          </a:p>
          <a:p>
            <a:r>
              <a:rPr lang="en-US" sz="1400" dirty="0">
                <a:solidFill>
                  <a:schemeClr val="tx2"/>
                </a:solidFill>
              </a:rPr>
              <a:t>You must wear gloves, if you need to apply an ointment to an open area of skin. </a:t>
            </a:r>
          </a:p>
        </p:txBody>
      </p:sp>
      <p:sp>
        <p:nvSpPr>
          <p:cNvPr id="19" name="TextBox 18">
            <a:extLst>
              <a:ext uri="{FF2B5EF4-FFF2-40B4-BE49-F238E27FC236}">
                <a16:creationId xmlns:a16="http://schemas.microsoft.com/office/drawing/2014/main" id="{3E4A8AA0-6FB3-4B94-B04D-09B1F2B5CB8F}"/>
              </a:ext>
            </a:extLst>
          </p:cNvPr>
          <p:cNvSpPr txBox="1"/>
          <p:nvPr/>
        </p:nvSpPr>
        <p:spPr>
          <a:xfrm>
            <a:off x="1465845" y="2336132"/>
            <a:ext cx="7315200" cy="307777"/>
          </a:xfrm>
          <a:prstGeom prst="rect">
            <a:avLst/>
          </a:prstGeom>
          <a:noFill/>
        </p:spPr>
        <p:txBody>
          <a:bodyPr wrap="square" rtlCol="0">
            <a:spAutoFit/>
          </a:bodyPr>
          <a:lstStyle/>
          <a:p>
            <a:r>
              <a:rPr lang="en-US" sz="1400" dirty="0">
                <a:solidFill>
                  <a:schemeClr val="tx2"/>
                </a:solidFill>
              </a:rPr>
              <a:t>Giving an oral medication</a:t>
            </a:r>
          </a:p>
        </p:txBody>
      </p:sp>
      <p:sp>
        <p:nvSpPr>
          <p:cNvPr id="20" name="TextBox 19">
            <a:extLst>
              <a:ext uri="{FF2B5EF4-FFF2-40B4-BE49-F238E27FC236}">
                <a16:creationId xmlns:a16="http://schemas.microsoft.com/office/drawing/2014/main" id="{ADA3F856-0F7D-47BA-B481-2C7DC3670B64}"/>
              </a:ext>
            </a:extLst>
          </p:cNvPr>
          <p:cNvSpPr txBox="1"/>
          <p:nvPr/>
        </p:nvSpPr>
        <p:spPr>
          <a:xfrm>
            <a:off x="1465845" y="2760975"/>
            <a:ext cx="7315200" cy="307777"/>
          </a:xfrm>
          <a:prstGeom prst="rect">
            <a:avLst/>
          </a:prstGeom>
        </p:spPr>
        <p:txBody>
          <a:bodyPr wrap="square" rtlCol="0">
            <a:spAutoFit/>
          </a:bodyPr>
          <a:lstStyle/>
          <a:p>
            <a:r>
              <a:rPr lang="en-US" sz="1400" dirty="0">
                <a:solidFill>
                  <a:schemeClr val="tx2"/>
                </a:solidFill>
              </a:rPr>
              <a:t>Injecting a drug into the muscle</a:t>
            </a:r>
          </a:p>
        </p:txBody>
      </p:sp>
      <p:sp>
        <p:nvSpPr>
          <p:cNvPr id="21" name="TextBox 20">
            <a:extLst>
              <a:ext uri="{FF2B5EF4-FFF2-40B4-BE49-F238E27FC236}">
                <a16:creationId xmlns:a16="http://schemas.microsoft.com/office/drawing/2014/main" id="{5EAA399C-F3E7-47AF-A9CA-AC98F14A1E51}"/>
              </a:ext>
            </a:extLst>
          </p:cNvPr>
          <p:cNvSpPr txBox="1"/>
          <p:nvPr/>
        </p:nvSpPr>
        <p:spPr>
          <a:xfrm>
            <a:off x="1465845" y="3195331"/>
            <a:ext cx="7315200" cy="307777"/>
          </a:xfrm>
          <a:prstGeom prst="rect">
            <a:avLst/>
          </a:prstGeom>
          <a:noFill/>
        </p:spPr>
        <p:txBody>
          <a:bodyPr wrap="square" rtlCol="0">
            <a:spAutoFit/>
          </a:bodyPr>
          <a:lstStyle/>
          <a:p>
            <a:r>
              <a:rPr lang="en-US" sz="1400" dirty="0">
                <a:solidFill>
                  <a:schemeClr val="tx2"/>
                </a:solidFill>
              </a:rPr>
              <a:t>Applying ointment to an open area of skin</a:t>
            </a:r>
          </a:p>
        </p:txBody>
      </p:sp>
    </p:spTree>
    <p:custDataLst>
      <p:tags r:id="rId1"/>
    </p:custDataLst>
    <p:extLst>
      <p:ext uri="{BB962C8B-B14F-4D97-AF65-F5344CB8AC3E}">
        <p14:creationId xmlns:p14="http://schemas.microsoft.com/office/powerpoint/2010/main" val="23891979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b="1"/>
              <a:t>Wearing Gloves</a:t>
            </a:r>
            <a:endParaRPr lang="en-IN" dirty="0"/>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Identify the situation when you should wear gloves. </a:t>
            </a:r>
            <a:r>
              <a:rPr lang="en-IN" sz="1600" dirty="0"/>
              <a:t>Select one. </a:t>
            </a:r>
          </a:p>
          <a:p>
            <a:pPr>
              <a:lnSpc>
                <a:spcPct val="100000"/>
              </a:lnSpc>
              <a:spcBef>
                <a:spcPts val="600"/>
              </a:spcBef>
              <a:spcAft>
                <a:spcPts val="600"/>
              </a:spcAft>
            </a:pPr>
            <a:r>
              <a:rPr lang="en-US" sz="1200" i="1" dirty="0"/>
              <a:t>Select the correct options and click Check.</a:t>
            </a:r>
            <a:endParaRPr lang="en-US" sz="1400" i="1" dirty="0"/>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78585"/>
            <a:ext cx="734626" cy="734626"/>
          </a:xfrm>
          <a:prstGeom prst="rect">
            <a:avLst/>
          </a:prstGeom>
        </p:spPr>
      </p:pic>
      <p:sp>
        <p:nvSpPr>
          <p:cNvPr id="24" name="Oval 23">
            <a:extLst>
              <a:ext uri="{FF2B5EF4-FFF2-40B4-BE49-F238E27FC236}">
                <a16:creationId xmlns:a16="http://schemas.microsoft.com/office/drawing/2014/main" id="{7DF3EA6B-1AF0-42E3-B031-106B64CCACEB}"/>
              </a:ext>
            </a:extLst>
          </p:cNvPr>
          <p:cNvSpPr>
            <a:spLocks noChangeAspect="1"/>
          </p:cNvSpPr>
          <p:nvPr/>
        </p:nvSpPr>
        <p:spPr>
          <a:xfrm>
            <a:off x="1168848" y="2424228"/>
            <a:ext cx="228600" cy="21968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201DC4BD-1F9E-4798-AD1A-A5751964D1A9}"/>
              </a:ext>
            </a:extLst>
          </p:cNvPr>
          <p:cNvSpPr>
            <a:spLocks noChangeAspect="1"/>
          </p:cNvSpPr>
          <p:nvPr/>
        </p:nvSpPr>
        <p:spPr>
          <a:xfrm>
            <a:off x="1168848" y="2831804"/>
            <a:ext cx="228600" cy="219681"/>
          </a:xfrm>
          <a:prstGeom prst="ellipse">
            <a:avLst/>
          </a:prstGeom>
          <a:gradFill flip="none" rotWithShape="1">
            <a:gsLst>
              <a:gs pos="31000">
                <a:schemeClr val="accent5">
                  <a:lumMod val="68000"/>
                </a:schemeClr>
              </a:gs>
              <a:gs pos="52000">
                <a:schemeClr val="bg1"/>
              </a:gs>
              <a:gs pos="68000">
                <a:schemeClr val="bg1"/>
              </a:gs>
            </a:gsLst>
            <a:path path="circle">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8" name="Oval 27">
            <a:extLst>
              <a:ext uri="{FF2B5EF4-FFF2-40B4-BE49-F238E27FC236}">
                <a16:creationId xmlns:a16="http://schemas.microsoft.com/office/drawing/2014/main" id="{7D6EC7E9-3EF9-4AEF-BC2C-176F858CC74E}"/>
              </a:ext>
            </a:extLst>
          </p:cNvPr>
          <p:cNvSpPr>
            <a:spLocks noChangeAspect="1"/>
          </p:cNvSpPr>
          <p:nvPr/>
        </p:nvSpPr>
        <p:spPr>
          <a:xfrm>
            <a:off x="1168848" y="3239380"/>
            <a:ext cx="228600" cy="219681"/>
          </a:xfrm>
          <a:prstGeom prst="ellipse">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pic>
        <p:nvPicPr>
          <p:cNvPr id="13" name="Graphic 3" descr="Checkmark">
            <a:extLst>
              <a:ext uri="{FF2B5EF4-FFF2-40B4-BE49-F238E27FC236}">
                <a16:creationId xmlns:a16="http://schemas.microsoft.com/office/drawing/2014/main" id="{2C503FFE-B00A-4BDE-8A11-817772C3F1A2}"/>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858652" y="3228717"/>
            <a:ext cx="275997" cy="275997"/>
          </a:xfrm>
          <a:prstGeom prst="rect">
            <a:avLst/>
          </a:prstGeom>
        </p:spPr>
      </p:pic>
      <p:sp>
        <p:nvSpPr>
          <p:cNvPr id="17" name="Text Placeholder 3">
            <a:extLst>
              <a:ext uri="{FF2B5EF4-FFF2-40B4-BE49-F238E27FC236}">
                <a16:creationId xmlns:a16="http://schemas.microsoft.com/office/drawing/2014/main" id="{90B27D4A-3D97-4EAD-A953-EDD591F22EF4}"/>
              </a:ext>
            </a:extLst>
          </p:cNvPr>
          <p:cNvSpPr>
            <a:spLocks noGrp="1"/>
          </p:cNvSpPr>
          <p:nvPr>
            <p:ph type="body" sz="quarter" idx="10"/>
          </p:nvPr>
        </p:nvSpPr>
        <p:spPr>
          <a:xfrm>
            <a:off x="91440" y="6587808"/>
            <a:ext cx="5486400" cy="228600"/>
          </a:xfrm>
        </p:spPr>
        <p:txBody>
          <a:bodyPr/>
          <a:lstStyle/>
          <a:p>
            <a:r>
              <a:rPr lang="en-IN" sz="1100" dirty="0">
                <a:latin typeface="+mn-lt"/>
              </a:rPr>
              <a:t>Click Next to continue.</a:t>
            </a:r>
          </a:p>
        </p:txBody>
      </p:sp>
      <p:sp>
        <p:nvSpPr>
          <p:cNvPr id="18" name="Rectangle 17">
            <a:extLst>
              <a:ext uri="{FF2B5EF4-FFF2-40B4-BE49-F238E27FC236}">
                <a16:creationId xmlns:a16="http://schemas.microsoft.com/office/drawing/2014/main" id="{59BF07FB-AED9-4472-BBC8-BDF7CC2C8F5B}"/>
              </a:ext>
            </a:extLst>
          </p:cNvPr>
          <p:cNvSpPr/>
          <p:nvPr/>
        </p:nvSpPr>
        <p:spPr>
          <a:xfrm>
            <a:off x="694481" y="5428527"/>
            <a:ext cx="10794955" cy="723275"/>
          </a:xfrm>
          <a:prstGeom prst="rect">
            <a:avLst/>
          </a:prstGeom>
        </p:spPr>
        <p:txBody>
          <a:bodyPr wrap="square" tIns="91440" bIns="91440">
            <a:spAutoFit/>
          </a:bodyPr>
          <a:lstStyle/>
          <a:p>
            <a:pPr>
              <a:spcBef>
                <a:spcPts val="600"/>
              </a:spcBef>
              <a:spcAft>
                <a:spcPts val="600"/>
              </a:spcAft>
            </a:pPr>
            <a:r>
              <a:rPr lang="en-US" sz="1600" b="1" dirty="0">
                <a:solidFill>
                  <a:schemeClr val="accent1">
                    <a:lumMod val="75000"/>
                  </a:schemeClr>
                </a:solidFill>
                <a:cs typeface="Arial" panose="020B0604020202020204" pitchFamily="34" charset="0"/>
              </a:rPr>
              <a:t>Sorry, that’s not quite correct!</a:t>
            </a:r>
          </a:p>
          <a:p>
            <a:r>
              <a:rPr lang="en-US" sz="1400" dirty="0">
                <a:solidFill>
                  <a:schemeClr val="tx2"/>
                </a:solidFill>
              </a:rPr>
              <a:t>You must wear gloves, if you need to apply an ointment to an open area of skin. </a:t>
            </a:r>
          </a:p>
        </p:txBody>
      </p:sp>
      <p:sp>
        <p:nvSpPr>
          <p:cNvPr id="19" name="TextBox 18">
            <a:extLst>
              <a:ext uri="{FF2B5EF4-FFF2-40B4-BE49-F238E27FC236}">
                <a16:creationId xmlns:a16="http://schemas.microsoft.com/office/drawing/2014/main" id="{3E4A8AA0-6FB3-4B94-B04D-09B1F2B5CB8F}"/>
              </a:ext>
            </a:extLst>
          </p:cNvPr>
          <p:cNvSpPr txBox="1"/>
          <p:nvPr/>
        </p:nvSpPr>
        <p:spPr>
          <a:xfrm>
            <a:off x="1465845" y="2336132"/>
            <a:ext cx="7315200" cy="307777"/>
          </a:xfrm>
          <a:prstGeom prst="rect">
            <a:avLst/>
          </a:prstGeom>
          <a:noFill/>
        </p:spPr>
        <p:txBody>
          <a:bodyPr wrap="square" rtlCol="0">
            <a:spAutoFit/>
          </a:bodyPr>
          <a:lstStyle/>
          <a:p>
            <a:r>
              <a:rPr lang="en-US" sz="1400" dirty="0">
                <a:solidFill>
                  <a:schemeClr val="tx2"/>
                </a:solidFill>
              </a:rPr>
              <a:t>Giving an oral medication</a:t>
            </a:r>
          </a:p>
        </p:txBody>
      </p:sp>
      <p:sp>
        <p:nvSpPr>
          <p:cNvPr id="20" name="TextBox 19">
            <a:extLst>
              <a:ext uri="{FF2B5EF4-FFF2-40B4-BE49-F238E27FC236}">
                <a16:creationId xmlns:a16="http://schemas.microsoft.com/office/drawing/2014/main" id="{ADA3F856-0F7D-47BA-B481-2C7DC3670B64}"/>
              </a:ext>
            </a:extLst>
          </p:cNvPr>
          <p:cNvSpPr txBox="1"/>
          <p:nvPr/>
        </p:nvSpPr>
        <p:spPr>
          <a:xfrm>
            <a:off x="1465845" y="2760975"/>
            <a:ext cx="7315200" cy="307777"/>
          </a:xfrm>
          <a:prstGeom prst="rect">
            <a:avLst/>
          </a:prstGeom>
        </p:spPr>
        <p:txBody>
          <a:bodyPr wrap="square" rtlCol="0">
            <a:spAutoFit/>
          </a:bodyPr>
          <a:lstStyle/>
          <a:p>
            <a:r>
              <a:rPr lang="en-US" sz="1400" dirty="0">
                <a:solidFill>
                  <a:schemeClr val="tx2"/>
                </a:solidFill>
              </a:rPr>
              <a:t>Injecting a drug into the muscle</a:t>
            </a:r>
          </a:p>
        </p:txBody>
      </p:sp>
      <p:sp>
        <p:nvSpPr>
          <p:cNvPr id="21" name="TextBox 20">
            <a:extLst>
              <a:ext uri="{FF2B5EF4-FFF2-40B4-BE49-F238E27FC236}">
                <a16:creationId xmlns:a16="http://schemas.microsoft.com/office/drawing/2014/main" id="{5EAA399C-F3E7-47AF-A9CA-AC98F14A1E51}"/>
              </a:ext>
            </a:extLst>
          </p:cNvPr>
          <p:cNvSpPr txBox="1"/>
          <p:nvPr/>
        </p:nvSpPr>
        <p:spPr>
          <a:xfrm>
            <a:off x="1465845" y="3195331"/>
            <a:ext cx="7315200" cy="307777"/>
          </a:xfrm>
          <a:prstGeom prst="rect">
            <a:avLst/>
          </a:prstGeom>
          <a:noFill/>
        </p:spPr>
        <p:txBody>
          <a:bodyPr wrap="square" rtlCol="0">
            <a:spAutoFit/>
          </a:bodyPr>
          <a:lstStyle/>
          <a:p>
            <a:r>
              <a:rPr lang="en-US" sz="1400" dirty="0">
                <a:solidFill>
                  <a:schemeClr val="tx2"/>
                </a:solidFill>
              </a:rPr>
              <a:t>Applying ointment to an open area of skin</a:t>
            </a:r>
          </a:p>
        </p:txBody>
      </p:sp>
    </p:spTree>
    <p:custDataLst>
      <p:tags r:id="rId1"/>
    </p:custDataLst>
    <p:extLst>
      <p:ext uri="{BB962C8B-B14F-4D97-AF65-F5344CB8AC3E}">
        <p14:creationId xmlns:p14="http://schemas.microsoft.com/office/powerpoint/2010/main" val="3119049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ands of therapist taking off gloves after medical examination of patient - Royalty-free Removing Stock Photo">
            <a:extLst>
              <a:ext uri="{FF2B5EF4-FFF2-40B4-BE49-F238E27FC236}">
                <a16:creationId xmlns:a16="http://schemas.microsoft.com/office/drawing/2014/main" id="{BF0CF607-9092-499C-8B3B-878D62390B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 t="35140" r="-104" b="17718"/>
          <a:stretch/>
        </p:blipFill>
        <p:spPr bwMode="auto">
          <a:xfrm>
            <a:off x="12700" y="1300070"/>
            <a:ext cx="12192000" cy="32329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Removing Gloves</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25" name="Rectangle 24">
            <a:extLst>
              <a:ext uri="{FF2B5EF4-FFF2-40B4-BE49-F238E27FC236}">
                <a16:creationId xmlns:a16="http://schemas.microsoft.com/office/drawing/2014/main" id="{D250CA79-480A-4302-9FB3-2A84DD73D8B7}"/>
              </a:ext>
            </a:extLst>
          </p:cNvPr>
          <p:cNvSpPr/>
          <p:nvPr/>
        </p:nvSpPr>
        <p:spPr>
          <a:xfrm>
            <a:off x="12700" y="1300070"/>
            <a:ext cx="12192000" cy="3238781"/>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Graphic 22" descr="Line arrow Slight curve">
            <a:extLst>
              <a:ext uri="{FF2B5EF4-FFF2-40B4-BE49-F238E27FC236}">
                <a16:creationId xmlns:a16="http://schemas.microsoft.com/office/drawing/2014/main" id="{B90E2EE6-6F44-480A-BE36-D8FB4F45647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9CDF45AB-6B5D-418B-A599-AE4899E0EF5F}"/>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DE66D2FC-1699-4F29-9521-7AC00528410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12044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alpha val="81000"/>
          </a:schemeClr>
        </a:solidFill>
        <a:effectLst/>
      </p:bgPr>
    </p:bg>
    <p:spTree>
      <p:nvGrpSpPr>
        <p:cNvPr id="1" name=""/>
        <p:cNvGrpSpPr/>
        <p:nvPr/>
      </p:nvGrpSpPr>
      <p:grpSpPr>
        <a:xfrm>
          <a:off x="0" y="0"/>
          <a:ext cx="0" cy="0"/>
          <a:chOff x="0" y="0"/>
          <a:chExt cx="0" cy="0"/>
        </a:xfrm>
      </p:grpSpPr>
      <p:pic>
        <p:nvPicPr>
          <p:cNvPr id="28" name="Picture 4" descr="Hands of therapist taking off gloves after medical examination of patient - Royalty-free Removing Stock Photo">
            <a:extLst>
              <a:ext uri="{FF2B5EF4-FFF2-40B4-BE49-F238E27FC236}">
                <a16:creationId xmlns:a16="http://schemas.microsoft.com/office/drawing/2014/main" id="{DAD2EF91-2257-418C-B7FA-EDF58B58F1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 t="35140" r="-104" b="17718"/>
          <a:stretch/>
        </p:blipFill>
        <p:spPr bwMode="auto">
          <a:xfrm>
            <a:off x="12700" y="1300070"/>
            <a:ext cx="12192000" cy="32329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Removing Gloves</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29" name="Rectangle 28">
            <a:extLst>
              <a:ext uri="{FF2B5EF4-FFF2-40B4-BE49-F238E27FC236}">
                <a16:creationId xmlns:a16="http://schemas.microsoft.com/office/drawing/2014/main" id="{4B2EA0BC-BF5B-4225-A899-EEE9CA63E7F8}"/>
              </a:ext>
            </a:extLst>
          </p:cNvPr>
          <p:cNvSpPr/>
          <p:nvPr/>
        </p:nvSpPr>
        <p:spPr>
          <a:xfrm>
            <a:off x="0" y="1271720"/>
            <a:ext cx="12192000" cy="3267131"/>
          </a:xfrm>
          <a:prstGeom prst="rect">
            <a:avLst/>
          </a:prstGeom>
          <a:solidFill>
            <a:schemeClr val="tx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8FA71BF-06C0-4372-A447-2101F316ECDA}"/>
              </a:ext>
            </a:extLst>
          </p:cNvPr>
          <p:cNvGrpSpPr/>
          <p:nvPr/>
        </p:nvGrpSpPr>
        <p:grpSpPr>
          <a:xfrm>
            <a:off x="1857652" y="1958172"/>
            <a:ext cx="8476695" cy="1806727"/>
            <a:chOff x="1857652" y="2137487"/>
            <a:chExt cx="8476695" cy="1806727"/>
          </a:xfrm>
        </p:grpSpPr>
        <p:sp>
          <p:nvSpPr>
            <p:cNvPr id="31" name="Rectangle 30">
              <a:extLst>
                <a:ext uri="{FF2B5EF4-FFF2-40B4-BE49-F238E27FC236}">
                  <a16:creationId xmlns:a16="http://schemas.microsoft.com/office/drawing/2014/main" id="{EC0A1C88-BDF1-4097-8853-91A96B05C463}"/>
                </a:ext>
              </a:extLst>
            </p:cNvPr>
            <p:cNvSpPr/>
            <p:nvPr/>
          </p:nvSpPr>
          <p:spPr>
            <a:xfrm>
              <a:off x="1857652" y="2836218"/>
              <a:ext cx="8476695" cy="1107996"/>
            </a:xfrm>
            <a:prstGeom prst="rect">
              <a:avLst/>
            </a:prstGeom>
          </p:spPr>
          <p:txBody>
            <a:bodyPr wrap="square">
              <a:spAutoFit/>
            </a:bodyPr>
            <a:lstStyle/>
            <a:p>
              <a:pPr algn="ctr">
                <a:spcBef>
                  <a:spcPts val="300"/>
                </a:spcBef>
                <a:spcAft>
                  <a:spcPts val="300"/>
                </a:spcAft>
              </a:pPr>
              <a:r>
                <a:rPr lang="en-US" sz="2200" b="1" dirty="0">
                  <a:solidFill>
                    <a:schemeClr val="bg1"/>
                  </a:solidFill>
                </a:rPr>
                <a:t>With your gloved right hand, take hold of the glove on your left hand at the palm, pull that glove off and roll it into a ball, fitting it snugly into the palm of your gloved right hand. </a:t>
              </a:r>
            </a:p>
          </p:txBody>
        </p:sp>
        <p:sp>
          <p:nvSpPr>
            <p:cNvPr id="34" name="Oval 33">
              <a:extLst>
                <a:ext uri="{FF2B5EF4-FFF2-40B4-BE49-F238E27FC236}">
                  <a16:creationId xmlns:a16="http://schemas.microsoft.com/office/drawing/2014/main" id="{E8F5EF50-FF8F-43C6-A6A3-996CE93116E9}"/>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1</a:t>
              </a:r>
            </a:p>
          </p:txBody>
        </p:sp>
      </p:grpSp>
      <p:pic>
        <p:nvPicPr>
          <p:cNvPr id="25" name="Graphic 24" descr="Line arrow Slight curve">
            <a:extLst>
              <a:ext uri="{FF2B5EF4-FFF2-40B4-BE49-F238E27FC236}">
                <a16:creationId xmlns:a16="http://schemas.microsoft.com/office/drawing/2014/main" id="{E38D9883-E308-4A71-ACDA-4C45CE9FD60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DC9900A0-D4AF-4CCB-8874-5CFF28BCE5A3}"/>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5F9240C4-9B7A-4FDA-B9A0-EBF243333E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6483021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Hands of therapist taking off gloves after medical examination of patient - Royalty-free Removing Stock Photo">
            <a:extLst>
              <a:ext uri="{FF2B5EF4-FFF2-40B4-BE49-F238E27FC236}">
                <a16:creationId xmlns:a16="http://schemas.microsoft.com/office/drawing/2014/main" id="{7D46DE56-725B-42CD-A23D-DC96D4F4E8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 t="35140" r="-104" b="17718"/>
          <a:stretch/>
        </p:blipFill>
        <p:spPr bwMode="auto">
          <a:xfrm>
            <a:off x="12700" y="1300070"/>
            <a:ext cx="12192000" cy="32329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Removing Gloves</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008948"/>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29" name="Rectangle 28">
            <a:extLst>
              <a:ext uri="{FF2B5EF4-FFF2-40B4-BE49-F238E27FC236}">
                <a16:creationId xmlns:a16="http://schemas.microsoft.com/office/drawing/2014/main" id="{A921D24E-9C0F-47EA-9DFB-1F0BE63684A6}"/>
              </a:ext>
            </a:extLst>
          </p:cNvPr>
          <p:cNvSpPr/>
          <p:nvPr/>
        </p:nvSpPr>
        <p:spPr>
          <a:xfrm>
            <a:off x="0" y="1271720"/>
            <a:ext cx="12192000" cy="3267131"/>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CE8EB04-480F-4825-B25F-269B762F9782}"/>
              </a:ext>
            </a:extLst>
          </p:cNvPr>
          <p:cNvGrpSpPr/>
          <p:nvPr/>
        </p:nvGrpSpPr>
        <p:grpSpPr>
          <a:xfrm>
            <a:off x="408904" y="1958172"/>
            <a:ext cx="11365347" cy="1835756"/>
            <a:chOff x="408904" y="2137487"/>
            <a:chExt cx="11365347" cy="1835756"/>
          </a:xfrm>
        </p:grpSpPr>
        <p:sp>
          <p:nvSpPr>
            <p:cNvPr id="31" name="Rectangle 30">
              <a:extLst>
                <a:ext uri="{FF2B5EF4-FFF2-40B4-BE49-F238E27FC236}">
                  <a16:creationId xmlns:a16="http://schemas.microsoft.com/office/drawing/2014/main" id="{4217C8BB-1A54-4DB1-A2B4-73372A4FDDAC}"/>
                </a:ext>
              </a:extLst>
            </p:cNvPr>
            <p:cNvSpPr/>
            <p:nvPr/>
          </p:nvSpPr>
          <p:spPr>
            <a:xfrm>
              <a:off x="408904" y="2865247"/>
              <a:ext cx="11365347" cy="1107996"/>
            </a:xfrm>
            <a:prstGeom prst="rect">
              <a:avLst/>
            </a:prstGeom>
          </p:spPr>
          <p:txBody>
            <a:bodyPr wrap="square">
              <a:spAutoFit/>
            </a:bodyPr>
            <a:lstStyle/>
            <a:p>
              <a:pPr algn="ctr">
                <a:spcBef>
                  <a:spcPts val="300"/>
                </a:spcBef>
                <a:spcAft>
                  <a:spcPts val="300"/>
                </a:spcAft>
              </a:pPr>
              <a:r>
                <a:rPr lang="en-US" sz="2200" b="1" dirty="0">
                  <a:solidFill>
                    <a:schemeClr val="bg1"/>
                  </a:solidFill>
                </a:rPr>
                <a:t>With your left hand, take hold of the inside of the top of the right glove at the wrist. Then pull the right glove over your right hand and cover the used glove held in that hand. At this point, the right glove is inside out, with the left glove tucked inside. </a:t>
              </a:r>
            </a:p>
          </p:txBody>
        </p:sp>
        <p:sp>
          <p:nvSpPr>
            <p:cNvPr id="34" name="Oval 33">
              <a:extLst>
                <a:ext uri="{FF2B5EF4-FFF2-40B4-BE49-F238E27FC236}">
                  <a16:creationId xmlns:a16="http://schemas.microsoft.com/office/drawing/2014/main" id="{43939E38-18AB-454A-9876-F9DB030D5E31}"/>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2</a:t>
              </a:r>
            </a:p>
          </p:txBody>
        </p:sp>
      </p:grpSp>
      <p:pic>
        <p:nvPicPr>
          <p:cNvPr id="25" name="Graphic 24" descr="Line arrow Slight curve">
            <a:extLst>
              <a:ext uri="{FF2B5EF4-FFF2-40B4-BE49-F238E27FC236}">
                <a16:creationId xmlns:a16="http://schemas.microsoft.com/office/drawing/2014/main" id="{AA1F8A7E-C1F5-4E83-A69C-3EF4EFBF9930}"/>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E08155C8-8D5A-406F-A13A-5B0B54B5D9C7}"/>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8E4CD2F2-EB79-4DA0-8774-D621519169E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7219442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369FEC-065D-4B87-A720-5DD84F9D3D3F}"/>
              </a:ext>
            </a:extLst>
          </p:cNvPr>
          <p:cNvSpPr>
            <a:spLocks noGrp="1"/>
          </p:cNvSpPr>
          <p:nvPr>
            <p:ph type="body" sz="quarter" idx="11"/>
          </p:nvPr>
        </p:nvSpPr>
        <p:spPr/>
        <p:txBody>
          <a:bodyPr/>
          <a:lstStyle/>
          <a:p>
            <a:r>
              <a:rPr lang="en-IN"/>
              <a:t>Special Learning Aids</a:t>
            </a:r>
          </a:p>
        </p:txBody>
      </p:sp>
      <p:sp>
        <p:nvSpPr>
          <p:cNvPr id="14" name="Rectangle 13">
            <a:extLst>
              <a:ext uri="{FF2B5EF4-FFF2-40B4-BE49-F238E27FC236}">
                <a16:creationId xmlns:a16="http://schemas.microsoft.com/office/drawing/2014/main" id="{122323EF-DF5A-4B1B-8B20-9CC369FEA5BB}"/>
              </a:ext>
            </a:extLst>
          </p:cNvPr>
          <p:cNvSpPr/>
          <p:nvPr/>
        </p:nvSpPr>
        <p:spPr>
          <a:xfrm>
            <a:off x="561163" y="1695450"/>
            <a:ext cx="1261716" cy="43887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5" name="Rectangle 14">
            <a:extLst>
              <a:ext uri="{FF2B5EF4-FFF2-40B4-BE49-F238E27FC236}">
                <a16:creationId xmlns:a16="http://schemas.microsoft.com/office/drawing/2014/main" id="{0B1BECD5-9BA8-4683-941B-8BC1331E0CFA}"/>
              </a:ext>
            </a:extLst>
          </p:cNvPr>
          <p:cNvSpPr/>
          <p:nvPr/>
        </p:nvSpPr>
        <p:spPr>
          <a:xfrm>
            <a:off x="2006754" y="1695450"/>
            <a:ext cx="9624084" cy="43887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7" name="Oval 16">
            <a:extLst>
              <a:ext uri="{FF2B5EF4-FFF2-40B4-BE49-F238E27FC236}">
                <a16:creationId xmlns:a16="http://schemas.microsoft.com/office/drawing/2014/main" id="{FC059F3C-07FD-451C-A57C-1B4E471E55B1}"/>
              </a:ext>
            </a:extLst>
          </p:cNvPr>
          <p:cNvSpPr/>
          <p:nvPr/>
        </p:nvSpPr>
        <p:spPr>
          <a:xfrm>
            <a:off x="832178" y="1857070"/>
            <a:ext cx="719686" cy="71968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A003C57-9CED-4A4C-BFE6-ABD2DE6BB69C}"/>
              </a:ext>
            </a:extLst>
          </p:cNvPr>
          <p:cNvSpPr/>
          <p:nvPr/>
        </p:nvSpPr>
        <p:spPr>
          <a:xfrm>
            <a:off x="832178" y="2691299"/>
            <a:ext cx="719686" cy="719686"/>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0B9640-8042-4511-B3AC-997D1F93069B}"/>
              </a:ext>
            </a:extLst>
          </p:cNvPr>
          <p:cNvSpPr/>
          <p:nvPr/>
        </p:nvSpPr>
        <p:spPr>
          <a:xfrm>
            <a:off x="832178" y="3525528"/>
            <a:ext cx="719686" cy="7196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5000AB3-B486-4165-8866-466BE92F5040}"/>
              </a:ext>
            </a:extLst>
          </p:cNvPr>
          <p:cNvSpPr/>
          <p:nvPr/>
        </p:nvSpPr>
        <p:spPr>
          <a:xfrm>
            <a:off x="832178" y="4359757"/>
            <a:ext cx="719686" cy="71968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7B61C4-A04A-4B7F-9AC7-C36DB7C62458}"/>
              </a:ext>
            </a:extLst>
          </p:cNvPr>
          <p:cNvSpPr/>
          <p:nvPr/>
        </p:nvSpPr>
        <p:spPr>
          <a:xfrm>
            <a:off x="832178" y="5193988"/>
            <a:ext cx="719686" cy="71968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Graphic 5" descr="Bullseye">
            <a:extLst>
              <a:ext uri="{FF2B5EF4-FFF2-40B4-BE49-F238E27FC236}">
                <a16:creationId xmlns:a16="http://schemas.microsoft.com/office/drawing/2014/main" id="{040C4EB6-5156-45C1-9162-124C71FFF0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701" y="1942345"/>
            <a:ext cx="548640" cy="548640"/>
          </a:xfrm>
          <a:prstGeom prst="rect">
            <a:avLst/>
          </a:prstGeom>
        </p:spPr>
      </p:pic>
      <p:pic>
        <p:nvPicPr>
          <p:cNvPr id="24" name="Graphic 23" descr="Document">
            <a:extLst>
              <a:ext uri="{FF2B5EF4-FFF2-40B4-BE49-F238E27FC236}">
                <a16:creationId xmlns:a16="http://schemas.microsoft.com/office/drawing/2014/main" id="{EEC751B2-7F7F-429C-8DD9-8BCD0408EFC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701" y="4441580"/>
            <a:ext cx="548640" cy="548640"/>
          </a:xfrm>
          <a:prstGeom prst="rect">
            <a:avLst/>
          </a:prstGeom>
        </p:spPr>
      </p:pic>
      <p:pic>
        <p:nvPicPr>
          <p:cNvPr id="41" name="Graphic 40" descr="Books">
            <a:extLst>
              <a:ext uri="{FF2B5EF4-FFF2-40B4-BE49-F238E27FC236}">
                <a16:creationId xmlns:a16="http://schemas.microsoft.com/office/drawing/2014/main" id="{AB66D10F-5804-4A51-9FAF-D28F27FD283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17701" y="2773122"/>
            <a:ext cx="548640" cy="548640"/>
          </a:xfrm>
          <a:prstGeom prst="rect">
            <a:avLst/>
          </a:prstGeom>
        </p:spPr>
      </p:pic>
      <p:pic>
        <p:nvPicPr>
          <p:cNvPr id="45" name="Picture 44" descr="A close up of a logo&#10;&#10;Description automatically generated">
            <a:extLst>
              <a:ext uri="{FF2B5EF4-FFF2-40B4-BE49-F238E27FC236}">
                <a16:creationId xmlns:a16="http://schemas.microsoft.com/office/drawing/2014/main" id="{1A7A6A7C-2377-4FDD-B374-2D75180536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2330" y="5340438"/>
            <a:ext cx="419382" cy="419382"/>
          </a:xfrm>
          <a:prstGeom prst="rect">
            <a:avLst/>
          </a:prstGeom>
        </p:spPr>
      </p:pic>
      <p:sp>
        <p:nvSpPr>
          <p:cNvPr id="54" name="Rectangle 53">
            <a:extLst>
              <a:ext uri="{FF2B5EF4-FFF2-40B4-BE49-F238E27FC236}">
                <a16:creationId xmlns:a16="http://schemas.microsoft.com/office/drawing/2014/main" id="{22D535F7-ABFF-479B-B56A-408CC7E742EC}"/>
              </a:ext>
            </a:extLst>
          </p:cNvPr>
          <p:cNvSpPr/>
          <p:nvPr/>
        </p:nvSpPr>
        <p:spPr>
          <a:xfrm>
            <a:off x="2137436" y="1978408"/>
            <a:ext cx="2875023" cy="348813"/>
          </a:xfrm>
          <a:prstGeom prst="rect">
            <a:avLst/>
          </a:prstGeom>
        </p:spPr>
        <p:txBody>
          <a:bodyPr wrap="square">
            <a:spAutoFit/>
          </a:bodyPr>
          <a:lstStyle/>
          <a:p>
            <a:pPr marR="0" lvl="0">
              <a:lnSpc>
                <a:spcPts val="2000"/>
              </a:lnSpc>
              <a:spcAft>
                <a:spcPts val="2400"/>
              </a:spcAft>
            </a:pPr>
            <a:r>
              <a:rPr lang="en-US" b="1">
                <a:solidFill>
                  <a:schemeClr val="accent3">
                    <a:lumMod val="75000"/>
                  </a:schemeClr>
                </a:solidFill>
                <a:ea typeface="Times New Roman" panose="02020603050405020304" pitchFamily="18" charset="0"/>
                <a:cs typeface="Arial" panose="020B0604020202020204" pitchFamily="34" charset="0"/>
              </a:rPr>
              <a:t>Learning Objectives</a:t>
            </a:r>
          </a:p>
        </p:txBody>
      </p:sp>
      <p:grpSp>
        <p:nvGrpSpPr>
          <p:cNvPr id="61" name="Group 60">
            <a:extLst>
              <a:ext uri="{FF2B5EF4-FFF2-40B4-BE49-F238E27FC236}">
                <a16:creationId xmlns:a16="http://schemas.microsoft.com/office/drawing/2014/main" id="{67281AB7-2A3A-431D-B34B-FC79DEC24035}"/>
              </a:ext>
            </a:extLst>
          </p:cNvPr>
          <p:cNvGrpSpPr/>
          <p:nvPr/>
        </p:nvGrpSpPr>
        <p:grpSpPr>
          <a:xfrm>
            <a:off x="917701" y="3611051"/>
            <a:ext cx="548640" cy="548640"/>
            <a:chOff x="917701" y="3611051"/>
            <a:chExt cx="548640" cy="548640"/>
          </a:xfrm>
        </p:grpSpPr>
        <p:pic>
          <p:nvPicPr>
            <p:cNvPr id="62" name="Graphic 61" descr="Chat">
              <a:extLst>
                <a:ext uri="{FF2B5EF4-FFF2-40B4-BE49-F238E27FC236}">
                  <a16:creationId xmlns:a16="http://schemas.microsoft.com/office/drawing/2014/main" id="{D686FAF4-7863-4BC7-B71A-8BB07A90FFC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7701" y="3611051"/>
              <a:ext cx="548640" cy="548640"/>
            </a:xfrm>
            <a:prstGeom prst="rect">
              <a:avLst/>
            </a:prstGeom>
          </p:spPr>
        </p:pic>
        <p:sp>
          <p:nvSpPr>
            <p:cNvPr id="63" name="TextBox 62">
              <a:extLst>
                <a:ext uri="{FF2B5EF4-FFF2-40B4-BE49-F238E27FC236}">
                  <a16:creationId xmlns:a16="http://schemas.microsoft.com/office/drawing/2014/main" id="{E0CF5B69-A4FE-4E0F-BB9E-087BF5C6A3D8}"/>
                </a:ext>
              </a:extLst>
            </p:cNvPr>
            <p:cNvSpPr txBox="1"/>
            <p:nvPr/>
          </p:nvSpPr>
          <p:spPr>
            <a:xfrm>
              <a:off x="1224279" y="3798902"/>
              <a:ext cx="99386" cy="169277"/>
            </a:xfrm>
            <a:prstGeom prst="rect">
              <a:avLst/>
            </a:prstGeom>
            <a:noFill/>
          </p:spPr>
          <p:txBody>
            <a:bodyPr wrap="square" lIns="0" tIns="0" rIns="0" bIns="0" rtlCol="0">
              <a:spAutoFit/>
            </a:bodyPr>
            <a:lstStyle/>
            <a:p>
              <a:r>
                <a:rPr lang="en-US" sz="1100">
                  <a:solidFill>
                    <a:schemeClr val="accent1"/>
                  </a:solidFill>
                  <a:latin typeface="+mj-lt"/>
                </a:rPr>
                <a:t>Q</a:t>
              </a:r>
            </a:p>
          </p:txBody>
        </p:sp>
        <p:sp>
          <p:nvSpPr>
            <p:cNvPr id="64" name="TextBox 63">
              <a:extLst>
                <a:ext uri="{FF2B5EF4-FFF2-40B4-BE49-F238E27FC236}">
                  <a16:creationId xmlns:a16="http://schemas.microsoft.com/office/drawing/2014/main" id="{9E34C67A-6C6D-461F-A77C-A7D4DF720D04}"/>
                </a:ext>
              </a:extLst>
            </p:cNvPr>
            <p:cNvSpPr txBox="1"/>
            <p:nvPr/>
          </p:nvSpPr>
          <p:spPr>
            <a:xfrm>
              <a:off x="1035102" y="3731134"/>
              <a:ext cx="99386" cy="169277"/>
            </a:xfrm>
            <a:prstGeom prst="rect">
              <a:avLst/>
            </a:prstGeom>
            <a:noFill/>
          </p:spPr>
          <p:txBody>
            <a:bodyPr wrap="square" lIns="0" tIns="0" rIns="0" bIns="0" rtlCol="0">
              <a:spAutoFit/>
            </a:bodyPr>
            <a:lstStyle/>
            <a:p>
              <a:r>
                <a:rPr lang="en-US" sz="1100">
                  <a:solidFill>
                    <a:schemeClr val="accent1"/>
                  </a:solidFill>
                  <a:latin typeface="+mj-lt"/>
                </a:rPr>
                <a:t>A</a:t>
              </a:r>
            </a:p>
          </p:txBody>
        </p:sp>
      </p:grpSp>
      <p:sp>
        <p:nvSpPr>
          <p:cNvPr id="53" name="Rectangle 52">
            <a:extLst>
              <a:ext uri="{FF2B5EF4-FFF2-40B4-BE49-F238E27FC236}">
                <a16:creationId xmlns:a16="http://schemas.microsoft.com/office/drawing/2014/main" id="{448B84F7-1EE5-4D08-820A-0ED2C537707B}"/>
              </a:ext>
            </a:extLst>
          </p:cNvPr>
          <p:cNvSpPr/>
          <p:nvPr/>
        </p:nvSpPr>
        <p:spPr>
          <a:xfrm>
            <a:off x="5486400" y="1480457"/>
            <a:ext cx="5670498" cy="4818743"/>
          </a:xfrm>
          <a:prstGeom prst="rect">
            <a:avLst/>
          </a:prstGeom>
          <a:solidFill>
            <a:schemeClr val="bg1"/>
          </a:solid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343070-D17D-40F1-AA11-9134DE9F3F6B}"/>
              </a:ext>
            </a:extLst>
          </p:cNvPr>
          <p:cNvSpPr/>
          <p:nvPr/>
        </p:nvSpPr>
        <p:spPr>
          <a:xfrm>
            <a:off x="5801665" y="2292497"/>
            <a:ext cx="4181239" cy="992388"/>
          </a:xfrm>
          <a:prstGeom prst="rect">
            <a:avLst/>
          </a:prstGeom>
        </p:spPr>
        <p:txBody>
          <a:bodyPr wrap="square">
            <a:spAutoFit/>
          </a:bodyPr>
          <a:lstStyle/>
          <a:p>
            <a:pPr marL="285750" marR="0" lvl="0" indent="-285750">
              <a:lnSpc>
                <a:spcPts val="2000"/>
              </a:lnSpc>
              <a:spcAft>
                <a:spcPts val="1200"/>
              </a:spcAft>
              <a:buFont typeface="Wingdings" panose="05000000000000000000" pitchFamily="2" charset="2"/>
              <a:buChar char="§"/>
            </a:pPr>
            <a:r>
              <a:rPr lang="en-US" sz="1400">
                <a:ea typeface="Times New Roman" panose="02020603050405020304" pitchFamily="18" charset="0"/>
                <a:cs typeface="Arial" panose="020B0604020202020204" pitchFamily="34" charset="0"/>
              </a:rPr>
              <a:t>States the key ideas that you must learn</a:t>
            </a:r>
          </a:p>
          <a:p>
            <a:pPr marL="285750" marR="0" lvl="0" indent="-285750">
              <a:lnSpc>
                <a:spcPts val="2000"/>
              </a:lnSpc>
              <a:spcAft>
                <a:spcPts val="1200"/>
              </a:spcAft>
              <a:buFont typeface="Wingdings" panose="05000000000000000000" pitchFamily="2" charset="2"/>
              <a:buChar char="§"/>
            </a:pPr>
            <a:r>
              <a:rPr lang="en-US" sz="1400">
                <a:ea typeface="Times New Roman" panose="02020603050405020304" pitchFamily="18" charset="0"/>
                <a:cs typeface="Arial" panose="020B0604020202020204" pitchFamily="34" charset="0"/>
              </a:rPr>
              <a:t>States what you will be able to do after completing each module</a:t>
            </a:r>
          </a:p>
        </p:txBody>
      </p:sp>
      <p:sp>
        <p:nvSpPr>
          <p:cNvPr id="27" name="Rectangle 26">
            <a:extLst>
              <a:ext uri="{FF2B5EF4-FFF2-40B4-BE49-F238E27FC236}">
                <a16:creationId xmlns:a16="http://schemas.microsoft.com/office/drawing/2014/main" id="{3BB7DF93-EFE3-420A-AF3C-DF7A7B692011}"/>
              </a:ext>
            </a:extLst>
          </p:cNvPr>
          <p:cNvSpPr/>
          <p:nvPr/>
        </p:nvSpPr>
        <p:spPr>
          <a:xfrm>
            <a:off x="5801665" y="1635980"/>
            <a:ext cx="2463592" cy="331373"/>
          </a:xfrm>
          <a:prstGeom prst="rect">
            <a:avLst/>
          </a:prstGeom>
        </p:spPr>
        <p:txBody>
          <a:bodyPr wrap="square">
            <a:spAutoFit/>
          </a:bodyPr>
          <a:lstStyle/>
          <a:p>
            <a:pPr marR="0" lvl="0">
              <a:lnSpc>
                <a:spcPts val="2000"/>
              </a:lnSpc>
              <a:spcAft>
                <a:spcPts val="2400"/>
              </a:spcAft>
            </a:pPr>
            <a:r>
              <a:rPr lang="en-US" sz="1600" b="1">
                <a:solidFill>
                  <a:schemeClr val="accent3">
                    <a:lumMod val="75000"/>
                  </a:schemeClr>
                </a:solidFill>
                <a:ea typeface="Times New Roman" panose="02020603050405020304" pitchFamily="18" charset="0"/>
                <a:cs typeface="Arial" panose="020B0604020202020204" pitchFamily="34" charset="0"/>
              </a:rPr>
              <a:t>Learning Objectives</a:t>
            </a:r>
          </a:p>
        </p:txBody>
      </p:sp>
      <p:sp>
        <p:nvSpPr>
          <p:cNvPr id="28" name="Oval 27">
            <a:extLst>
              <a:ext uri="{FF2B5EF4-FFF2-40B4-BE49-F238E27FC236}">
                <a16:creationId xmlns:a16="http://schemas.microsoft.com/office/drawing/2014/main" id="{4E3665FE-3442-48F8-86E2-59FB9B6E5EE3}"/>
              </a:ext>
            </a:extLst>
          </p:cNvPr>
          <p:cNvSpPr/>
          <p:nvPr/>
        </p:nvSpPr>
        <p:spPr>
          <a:xfrm>
            <a:off x="10803843" y="1136570"/>
            <a:ext cx="719686" cy="71968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Graphic 28" descr="Bullseye">
            <a:extLst>
              <a:ext uri="{FF2B5EF4-FFF2-40B4-BE49-F238E27FC236}">
                <a16:creationId xmlns:a16="http://schemas.microsoft.com/office/drawing/2014/main" id="{0203EF18-DD1A-4571-A8D2-845967D0381A}"/>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89366" y="1221845"/>
            <a:ext cx="548640" cy="548640"/>
          </a:xfrm>
          <a:prstGeom prst="rect">
            <a:avLst/>
          </a:prstGeom>
        </p:spPr>
      </p:pic>
      <p:cxnSp>
        <p:nvCxnSpPr>
          <p:cNvPr id="4" name="Straight Connector 3">
            <a:extLst>
              <a:ext uri="{FF2B5EF4-FFF2-40B4-BE49-F238E27FC236}">
                <a16:creationId xmlns:a16="http://schemas.microsoft.com/office/drawing/2014/main" id="{F47AC9BD-58A2-4043-99A6-FF3AD0D50CDD}"/>
              </a:ext>
            </a:extLst>
          </p:cNvPr>
          <p:cNvCxnSpPr/>
          <p:nvPr/>
        </p:nvCxnSpPr>
        <p:spPr>
          <a:xfrm>
            <a:off x="5907314" y="2122876"/>
            <a:ext cx="4644572"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30D0CA8-DE20-4D5E-88C5-720ED693DB6E}"/>
              </a:ext>
            </a:extLst>
          </p:cNvPr>
          <p:cNvSpPr/>
          <p:nvPr/>
        </p:nvSpPr>
        <p:spPr>
          <a:xfrm>
            <a:off x="2137437" y="2885456"/>
            <a:ext cx="2463592" cy="331373"/>
          </a:xfrm>
          <a:prstGeom prst="rect">
            <a:avLst/>
          </a:prstGeom>
        </p:spPr>
        <p:txBody>
          <a:bodyPr wrap="square">
            <a:spAutoFit/>
          </a:bodyPr>
          <a:lstStyle/>
          <a:p>
            <a:pPr marR="0" lvl="0">
              <a:lnSpc>
                <a:spcPts val="2000"/>
              </a:lnSpc>
              <a:spcAft>
                <a:spcPts val="2400"/>
              </a:spcAft>
            </a:pPr>
            <a:r>
              <a:rPr lang="en-US" sz="1400">
                <a:solidFill>
                  <a:srgbClr val="7F7F7F"/>
                </a:solidFill>
                <a:ea typeface="Times New Roman" panose="02020603050405020304" pitchFamily="18" charset="0"/>
                <a:cs typeface="Arial" panose="020B0604020202020204" pitchFamily="34" charset="0"/>
              </a:rPr>
              <a:t>Glossary</a:t>
            </a:r>
          </a:p>
        </p:txBody>
      </p:sp>
      <p:sp>
        <p:nvSpPr>
          <p:cNvPr id="32" name="Rectangle 31">
            <a:extLst>
              <a:ext uri="{FF2B5EF4-FFF2-40B4-BE49-F238E27FC236}">
                <a16:creationId xmlns:a16="http://schemas.microsoft.com/office/drawing/2014/main" id="{09A9A67B-EA50-4683-9A91-375743E8F5E6}"/>
              </a:ext>
            </a:extLst>
          </p:cNvPr>
          <p:cNvSpPr/>
          <p:nvPr/>
        </p:nvSpPr>
        <p:spPr>
          <a:xfrm>
            <a:off x="2137437" y="3719685"/>
            <a:ext cx="2463592" cy="331373"/>
          </a:xfrm>
          <a:prstGeom prst="rect">
            <a:avLst/>
          </a:prstGeom>
        </p:spPr>
        <p:txBody>
          <a:bodyPr wrap="square">
            <a:spAutoFit/>
          </a:bodyPr>
          <a:lstStyle/>
          <a:p>
            <a:pPr marR="0" lvl="0">
              <a:lnSpc>
                <a:spcPts val="2000"/>
              </a:lnSpc>
              <a:spcAft>
                <a:spcPts val="2400"/>
              </a:spcAft>
            </a:pPr>
            <a:r>
              <a:rPr lang="en-US" sz="1400">
                <a:solidFill>
                  <a:srgbClr val="1E3A62"/>
                </a:solidFill>
                <a:ea typeface="Times New Roman" panose="02020603050405020304" pitchFamily="18" charset="0"/>
                <a:cs typeface="Arial" panose="020B0604020202020204" pitchFamily="34" charset="0"/>
              </a:rPr>
              <a:t>Activity</a:t>
            </a:r>
          </a:p>
        </p:txBody>
      </p:sp>
      <p:sp>
        <p:nvSpPr>
          <p:cNvPr id="33" name="Rectangle 32">
            <a:extLst>
              <a:ext uri="{FF2B5EF4-FFF2-40B4-BE49-F238E27FC236}">
                <a16:creationId xmlns:a16="http://schemas.microsoft.com/office/drawing/2014/main" id="{231650E2-9E8A-4422-8319-DC66E42E9929}"/>
              </a:ext>
            </a:extLst>
          </p:cNvPr>
          <p:cNvSpPr/>
          <p:nvPr/>
        </p:nvSpPr>
        <p:spPr>
          <a:xfrm>
            <a:off x="2137436" y="4550214"/>
            <a:ext cx="2666057" cy="325538"/>
          </a:xfrm>
          <a:prstGeom prst="rect">
            <a:avLst/>
          </a:prstGeom>
        </p:spPr>
        <p:txBody>
          <a:bodyPr wrap="square">
            <a:spAutoFit/>
          </a:bodyPr>
          <a:lstStyle/>
          <a:p>
            <a:pPr marR="0" lvl="0">
              <a:lnSpc>
                <a:spcPts val="2000"/>
              </a:lnSpc>
              <a:spcAft>
                <a:spcPts val="2400"/>
              </a:spcAft>
            </a:pPr>
            <a:r>
              <a:rPr lang="en-US" sz="1400">
                <a:solidFill>
                  <a:srgbClr val="1663A7"/>
                </a:solidFill>
                <a:ea typeface="Times New Roman" panose="02020603050405020304" pitchFamily="18" charset="0"/>
                <a:cs typeface="Arial" panose="020B0604020202020204" pitchFamily="34" charset="0"/>
              </a:rPr>
              <a:t>Apply What You’ve Learned</a:t>
            </a:r>
          </a:p>
        </p:txBody>
      </p:sp>
      <p:sp>
        <p:nvSpPr>
          <p:cNvPr id="34" name="Rectangle 33">
            <a:extLst>
              <a:ext uri="{FF2B5EF4-FFF2-40B4-BE49-F238E27FC236}">
                <a16:creationId xmlns:a16="http://schemas.microsoft.com/office/drawing/2014/main" id="{D93CC095-7DAC-415C-8DEF-8FC6138011B6}"/>
              </a:ext>
            </a:extLst>
          </p:cNvPr>
          <p:cNvSpPr/>
          <p:nvPr/>
        </p:nvSpPr>
        <p:spPr>
          <a:xfrm>
            <a:off x="2137437" y="5388145"/>
            <a:ext cx="2463592" cy="331373"/>
          </a:xfrm>
          <a:prstGeom prst="rect">
            <a:avLst/>
          </a:prstGeom>
        </p:spPr>
        <p:txBody>
          <a:bodyPr wrap="square">
            <a:spAutoFit/>
          </a:bodyPr>
          <a:lstStyle/>
          <a:p>
            <a:pPr marR="0" lvl="0">
              <a:lnSpc>
                <a:spcPts val="2000"/>
              </a:lnSpc>
              <a:spcAft>
                <a:spcPts val="2400"/>
              </a:spcAft>
            </a:pPr>
            <a:r>
              <a:rPr lang="en-US" sz="1400">
                <a:solidFill>
                  <a:srgbClr val="00B760"/>
                </a:solidFill>
                <a:ea typeface="Times New Roman" panose="02020603050405020304" pitchFamily="18" charset="0"/>
                <a:cs typeface="Arial" panose="020B0604020202020204" pitchFamily="34" charset="0"/>
              </a:rPr>
              <a:t>Additional Information</a:t>
            </a:r>
          </a:p>
        </p:txBody>
      </p:sp>
      <p:sp>
        <p:nvSpPr>
          <p:cNvPr id="35" name="Rectangle 34">
            <a:extLst>
              <a:ext uri="{FF2B5EF4-FFF2-40B4-BE49-F238E27FC236}">
                <a16:creationId xmlns:a16="http://schemas.microsoft.com/office/drawing/2014/main" id="{88075EC1-B14B-40BA-9DFE-806181F04CEE}"/>
              </a:ext>
            </a:extLst>
          </p:cNvPr>
          <p:cNvSpPr/>
          <p:nvPr/>
        </p:nvSpPr>
        <p:spPr>
          <a:xfrm>
            <a:off x="245580" y="987563"/>
            <a:ext cx="11407665" cy="331373"/>
          </a:xfrm>
          <a:prstGeom prst="rect">
            <a:avLst/>
          </a:prstGeom>
        </p:spPr>
        <p:txBody>
          <a:bodyPr wrap="square">
            <a:spAutoFit/>
          </a:bodyPr>
          <a:lstStyle/>
          <a:p>
            <a:pPr marR="0" lvl="0">
              <a:lnSpc>
                <a:spcPts val="2000"/>
              </a:lnSpc>
              <a:spcAft>
                <a:spcPts val="2400"/>
              </a:spcAft>
            </a:pPr>
            <a:r>
              <a:rPr lang="en-US" sz="1400">
                <a:ea typeface="Times New Roman" panose="02020603050405020304" pitchFamily="18" charset="0"/>
                <a:cs typeface="Arial" panose="020B0604020202020204" pitchFamily="34" charset="0"/>
              </a:rPr>
              <a:t>The special aids that will help you </a:t>
            </a:r>
            <a:r>
              <a:rPr lang="en-US" sz="1400"/>
              <a:t>master the information you need to administer medications safely are:</a:t>
            </a:r>
            <a:endParaRPr lang="en-US" sz="1400">
              <a:ea typeface="Times New Roman" panose="02020603050405020304" pitchFamily="18" charset="0"/>
              <a:cs typeface="Arial" panose="020B0604020202020204" pitchFamily="34" charset="0"/>
            </a:endParaRPr>
          </a:p>
        </p:txBody>
      </p:sp>
      <p:sp>
        <p:nvSpPr>
          <p:cNvPr id="30" name="TextBox 29">
            <a:extLst>
              <a:ext uri="{FF2B5EF4-FFF2-40B4-BE49-F238E27FC236}">
                <a16:creationId xmlns:a16="http://schemas.microsoft.com/office/drawing/2014/main" id="{00E6C00A-D9BB-4D60-847A-453177D90476}"/>
              </a:ext>
            </a:extLst>
          </p:cNvPr>
          <p:cNvSpPr txBox="1"/>
          <p:nvPr/>
        </p:nvSpPr>
        <p:spPr>
          <a:xfrm>
            <a:off x="245580" y="1313332"/>
            <a:ext cx="2547492" cy="276999"/>
          </a:xfrm>
          <a:prstGeom prst="rect">
            <a:avLst/>
          </a:prstGeom>
          <a:noFill/>
        </p:spPr>
        <p:txBody>
          <a:bodyPr wrap="none" rtlCol="0">
            <a:spAutoFit/>
          </a:bodyPr>
          <a:lstStyle/>
          <a:p>
            <a:r>
              <a:rPr lang="en-US" sz="1200" i="1">
                <a:solidFill>
                  <a:schemeClr val="accent5">
                    <a:lumMod val="75000"/>
                  </a:schemeClr>
                </a:solidFill>
              </a:rPr>
              <a:t>Click each aid to learn about them.</a:t>
            </a:r>
          </a:p>
        </p:txBody>
      </p:sp>
    </p:spTree>
    <p:extLst>
      <p:ext uri="{BB962C8B-B14F-4D97-AF65-F5344CB8AC3E}">
        <p14:creationId xmlns:p14="http://schemas.microsoft.com/office/powerpoint/2010/main" val="29393472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Hands of therapist taking off gloves after medical examination of patient - Royalty-free Removing Stock Photo">
            <a:extLst>
              <a:ext uri="{FF2B5EF4-FFF2-40B4-BE49-F238E27FC236}">
                <a16:creationId xmlns:a16="http://schemas.microsoft.com/office/drawing/2014/main" id="{23052FE4-E3D0-450E-B380-C1CD66C155A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 t="35140" r="-104" b="17718"/>
          <a:stretch/>
        </p:blipFill>
        <p:spPr bwMode="auto">
          <a:xfrm>
            <a:off x="12700" y="1300070"/>
            <a:ext cx="12192000" cy="32329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Removing Gloves</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008948"/>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29" name="Rectangle 28">
            <a:extLst>
              <a:ext uri="{FF2B5EF4-FFF2-40B4-BE49-F238E27FC236}">
                <a16:creationId xmlns:a16="http://schemas.microsoft.com/office/drawing/2014/main" id="{C4E42F91-2042-40AA-9A40-8694D5E2A16D}"/>
              </a:ext>
            </a:extLst>
          </p:cNvPr>
          <p:cNvSpPr/>
          <p:nvPr/>
        </p:nvSpPr>
        <p:spPr>
          <a:xfrm>
            <a:off x="0" y="1271720"/>
            <a:ext cx="12192000" cy="3267131"/>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818FFF0-2BE6-472F-9A56-FAC137A4B8A2}"/>
              </a:ext>
            </a:extLst>
          </p:cNvPr>
          <p:cNvGrpSpPr/>
          <p:nvPr/>
        </p:nvGrpSpPr>
        <p:grpSpPr>
          <a:xfrm>
            <a:off x="408904" y="1958172"/>
            <a:ext cx="11365347" cy="1158647"/>
            <a:chOff x="408904" y="2137487"/>
            <a:chExt cx="11365347" cy="1158647"/>
          </a:xfrm>
        </p:grpSpPr>
        <p:sp>
          <p:nvSpPr>
            <p:cNvPr id="31" name="Rectangle 30">
              <a:extLst>
                <a:ext uri="{FF2B5EF4-FFF2-40B4-BE49-F238E27FC236}">
                  <a16:creationId xmlns:a16="http://schemas.microsoft.com/office/drawing/2014/main" id="{D10EA117-9954-4C45-83DA-E12AE9EE52FE}"/>
                </a:ext>
              </a:extLst>
            </p:cNvPr>
            <p:cNvSpPr/>
            <p:nvPr/>
          </p:nvSpPr>
          <p:spPr>
            <a:xfrm>
              <a:off x="408904" y="2865247"/>
              <a:ext cx="11365347" cy="430887"/>
            </a:xfrm>
            <a:prstGeom prst="rect">
              <a:avLst/>
            </a:prstGeom>
          </p:spPr>
          <p:txBody>
            <a:bodyPr wrap="square">
              <a:spAutoFit/>
            </a:bodyPr>
            <a:lstStyle/>
            <a:p>
              <a:pPr algn="ctr">
                <a:spcBef>
                  <a:spcPts val="300"/>
                </a:spcBef>
                <a:spcAft>
                  <a:spcPts val="300"/>
                </a:spcAft>
              </a:pPr>
              <a:r>
                <a:rPr lang="en-US" sz="2200" b="1" dirty="0">
                  <a:solidFill>
                    <a:schemeClr val="bg1"/>
                  </a:solidFill>
                </a:rPr>
                <a:t>Throw away the gloves in the trash. </a:t>
              </a:r>
            </a:p>
          </p:txBody>
        </p:sp>
        <p:sp>
          <p:nvSpPr>
            <p:cNvPr id="34" name="Oval 33">
              <a:extLst>
                <a:ext uri="{FF2B5EF4-FFF2-40B4-BE49-F238E27FC236}">
                  <a16:creationId xmlns:a16="http://schemas.microsoft.com/office/drawing/2014/main" id="{94EAA1B3-B52B-40B0-A354-37BDE41BA4B5}"/>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3</a:t>
              </a:r>
            </a:p>
          </p:txBody>
        </p:sp>
      </p:grpSp>
      <p:pic>
        <p:nvPicPr>
          <p:cNvPr id="25" name="Graphic 24" descr="Line arrow Slight curve">
            <a:extLst>
              <a:ext uri="{FF2B5EF4-FFF2-40B4-BE49-F238E27FC236}">
                <a16:creationId xmlns:a16="http://schemas.microsoft.com/office/drawing/2014/main" id="{68EF7B09-3DF8-4CAF-9E01-2C99491B8B32}"/>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CB51F9A1-DF9F-4029-855C-EE04E4FFACCD}"/>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CF602BBD-BCB3-437C-A435-6AD365E9126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8588013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Hands of therapist taking off gloves after medical examination of patient - Royalty-free Removing Stock Photo">
            <a:extLst>
              <a:ext uri="{FF2B5EF4-FFF2-40B4-BE49-F238E27FC236}">
                <a16:creationId xmlns:a16="http://schemas.microsoft.com/office/drawing/2014/main" id="{D38410BA-8B0C-42F1-98E2-60245DB0D3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 t="35140" r="-104" b="17718"/>
          <a:stretch/>
        </p:blipFill>
        <p:spPr bwMode="auto">
          <a:xfrm>
            <a:off x="12700" y="1300070"/>
            <a:ext cx="12192000" cy="32329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Removing Gloves</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29" name="Rectangle 28">
            <a:extLst>
              <a:ext uri="{FF2B5EF4-FFF2-40B4-BE49-F238E27FC236}">
                <a16:creationId xmlns:a16="http://schemas.microsoft.com/office/drawing/2014/main" id="{F01E306E-6009-43D4-A338-B2D77C46C747}"/>
              </a:ext>
            </a:extLst>
          </p:cNvPr>
          <p:cNvSpPr/>
          <p:nvPr/>
        </p:nvSpPr>
        <p:spPr>
          <a:xfrm>
            <a:off x="0" y="1271720"/>
            <a:ext cx="12192000" cy="3267131"/>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5A934BF-6492-40A6-834B-EE4A3B3B9CD7}"/>
              </a:ext>
            </a:extLst>
          </p:cNvPr>
          <p:cNvGrpSpPr/>
          <p:nvPr/>
        </p:nvGrpSpPr>
        <p:grpSpPr>
          <a:xfrm>
            <a:off x="408904" y="1958172"/>
            <a:ext cx="11365347" cy="1158647"/>
            <a:chOff x="408904" y="2137487"/>
            <a:chExt cx="11365347" cy="1158647"/>
          </a:xfrm>
        </p:grpSpPr>
        <p:sp>
          <p:nvSpPr>
            <p:cNvPr id="31" name="Rectangle 30">
              <a:extLst>
                <a:ext uri="{FF2B5EF4-FFF2-40B4-BE49-F238E27FC236}">
                  <a16:creationId xmlns:a16="http://schemas.microsoft.com/office/drawing/2014/main" id="{A05D007A-DD40-4F80-90A8-71AF94103859}"/>
                </a:ext>
              </a:extLst>
            </p:cNvPr>
            <p:cNvSpPr/>
            <p:nvPr/>
          </p:nvSpPr>
          <p:spPr>
            <a:xfrm>
              <a:off x="408904" y="2865247"/>
              <a:ext cx="11365347" cy="430887"/>
            </a:xfrm>
            <a:prstGeom prst="rect">
              <a:avLst/>
            </a:prstGeom>
          </p:spPr>
          <p:txBody>
            <a:bodyPr wrap="square">
              <a:spAutoFit/>
            </a:bodyPr>
            <a:lstStyle/>
            <a:p>
              <a:pPr algn="ctr">
                <a:spcBef>
                  <a:spcPts val="300"/>
                </a:spcBef>
                <a:spcAft>
                  <a:spcPts val="300"/>
                </a:spcAft>
              </a:pPr>
              <a:r>
                <a:rPr lang="en-US" sz="2200" b="1" dirty="0">
                  <a:solidFill>
                    <a:schemeClr val="bg1"/>
                  </a:solidFill>
                </a:rPr>
                <a:t>Wash your hands.</a:t>
              </a:r>
            </a:p>
          </p:txBody>
        </p:sp>
        <p:sp>
          <p:nvSpPr>
            <p:cNvPr id="34" name="Oval 33">
              <a:extLst>
                <a:ext uri="{FF2B5EF4-FFF2-40B4-BE49-F238E27FC236}">
                  <a16:creationId xmlns:a16="http://schemas.microsoft.com/office/drawing/2014/main" id="{716F1EC6-1CBE-4214-85FE-38960DC42EC3}"/>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4</a:t>
              </a:r>
            </a:p>
          </p:txBody>
        </p:sp>
      </p:grpSp>
      <p:pic>
        <p:nvPicPr>
          <p:cNvPr id="25" name="Graphic 24" descr="Line arrow Slight curve">
            <a:extLst>
              <a:ext uri="{FF2B5EF4-FFF2-40B4-BE49-F238E27FC236}">
                <a16:creationId xmlns:a16="http://schemas.microsoft.com/office/drawing/2014/main" id="{D5340303-712D-4E28-A5CB-90503042B0A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7B22DAF6-3546-4095-99A1-02399A54C470}"/>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C1C1E743-70C8-422B-9703-AF4FBF3A230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100326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Hands of therapist taking off gloves after medical examination of patient - Royalty-free Removing Stock Photo">
            <a:extLst>
              <a:ext uri="{FF2B5EF4-FFF2-40B4-BE49-F238E27FC236}">
                <a16:creationId xmlns:a16="http://schemas.microsoft.com/office/drawing/2014/main" id="{FC02E9BC-DDB3-4E03-8010-1B5EFE92C6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 t="35140" r="-104" b="17718"/>
          <a:stretch/>
        </p:blipFill>
        <p:spPr bwMode="auto">
          <a:xfrm>
            <a:off x="12700" y="1300070"/>
            <a:ext cx="12192000" cy="32329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Removing Gloves</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29" name="Rectangle 28">
            <a:extLst>
              <a:ext uri="{FF2B5EF4-FFF2-40B4-BE49-F238E27FC236}">
                <a16:creationId xmlns:a16="http://schemas.microsoft.com/office/drawing/2014/main" id="{8B3B5B48-59DC-4D63-8E97-5CB23114148A}"/>
              </a:ext>
            </a:extLst>
          </p:cNvPr>
          <p:cNvSpPr/>
          <p:nvPr/>
        </p:nvSpPr>
        <p:spPr>
          <a:xfrm>
            <a:off x="0" y="1271720"/>
            <a:ext cx="12192000" cy="3267131"/>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1B22D6D9-565B-4EF7-82F9-0632241C1FCB}"/>
              </a:ext>
            </a:extLst>
          </p:cNvPr>
          <p:cNvGrpSpPr/>
          <p:nvPr/>
        </p:nvGrpSpPr>
        <p:grpSpPr>
          <a:xfrm>
            <a:off x="408904" y="1958172"/>
            <a:ext cx="11365347" cy="1158647"/>
            <a:chOff x="408904" y="2137487"/>
            <a:chExt cx="11365347" cy="1158647"/>
          </a:xfrm>
        </p:grpSpPr>
        <p:sp>
          <p:nvSpPr>
            <p:cNvPr id="31" name="Rectangle 30">
              <a:extLst>
                <a:ext uri="{FF2B5EF4-FFF2-40B4-BE49-F238E27FC236}">
                  <a16:creationId xmlns:a16="http://schemas.microsoft.com/office/drawing/2014/main" id="{003E95B6-873E-4FA9-BB4C-B11200881A62}"/>
                </a:ext>
              </a:extLst>
            </p:cNvPr>
            <p:cNvSpPr/>
            <p:nvPr/>
          </p:nvSpPr>
          <p:spPr>
            <a:xfrm>
              <a:off x="408904" y="2865247"/>
              <a:ext cx="11365347" cy="430887"/>
            </a:xfrm>
            <a:prstGeom prst="rect">
              <a:avLst/>
            </a:prstGeom>
          </p:spPr>
          <p:txBody>
            <a:bodyPr wrap="square">
              <a:spAutoFit/>
            </a:bodyPr>
            <a:lstStyle/>
            <a:p>
              <a:pPr algn="ctr">
                <a:spcBef>
                  <a:spcPts val="300"/>
                </a:spcBef>
                <a:spcAft>
                  <a:spcPts val="300"/>
                </a:spcAft>
              </a:pPr>
              <a:r>
                <a:rPr lang="en-US" sz="2200" b="1" dirty="0">
                  <a:solidFill>
                    <a:schemeClr val="bg1"/>
                  </a:solidFill>
                </a:rPr>
                <a:t>Dry your hands with a clean paper or cloth towel. </a:t>
              </a:r>
            </a:p>
          </p:txBody>
        </p:sp>
        <p:sp>
          <p:nvSpPr>
            <p:cNvPr id="34" name="Oval 33">
              <a:extLst>
                <a:ext uri="{FF2B5EF4-FFF2-40B4-BE49-F238E27FC236}">
                  <a16:creationId xmlns:a16="http://schemas.microsoft.com/office/drawing/2014/main" id="{00317471-B354-4A43-B898-F89E7BE0D677}"/>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5</a:t>
              </a:r>
            </a:p>
          </p:txBody>
        </p:sp>
      </p:grpSp>
      <p:pic>
        <p:nvPicPr>
          <p:cNvPr id="25" name="Graphic 24" descr="Line arrow Slight curve">
            <a:extLst>
              <a:ext uri="{FF2B5EF4-FFF2-40B4-BE49-F238E27FC236}">
                <a16:creationId xmlns:a16="http://schemas.microsoft.com/office/drawing/2014/main" id="{95077BBF-D200-4FC9-A90A-5E328C47C044}"/>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19EA4DC2-26CC-45BC-B268-E28E1CA12640}"/>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52472E8C-7C79-4AE4-9942-74A15A34E0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3528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4" descr="Hands of therapist taking off gloves after medical examination of patient - Royalty-free Removing Stock Photo">
            <a:extLst>
              <a:ext uri="{FF2B5EF4-FFF2-40B4-BE49-F238E27FC236}">
                <a16:creationId xmlns:a16="http://schemas.microsoft.com/office/drawing/2014/main" id="{E385C158-1081-47DD-904E-9DB80B2013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 t="35140" r="-104" b="17718"/>
          <a:stretch/>
        </p:blipFill>
        <p:spPr bwMode="auto">
          <a:xfrm>
            <a:off x="12700" y="1300070"/>
            <a:ext cx="12192000" cy="32329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Removing Gloves</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chemeClr val="accent5">
                      <a:lumMod val="50000"/>
                    </a:schemeClr>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29" name="Rectangle 28">
            <a:extLst>
              <a:ext uri="{FF2B5EF4-FFF2-40B4-BE49-F238E27FC236}">
                <a16:creationId xmlns:a16="http://schemas.microsoft.com/office/drawing/2014/main" id="{29B7308B-A00C-49E2-B0D0-527B4B2A8F46}"/>
              </a:ext>
            </a:extLst>
          </p:cNvPr>
          <p:cNvSpPr/>
          <p:nvPr/>
        </p:nvSpPr>
        <p:spPr>
          <a:xfrm>
            <a:off x="0" y="1271720"/>
            <a:ext cx="12192000" cy="3267131"/>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B6D1E81E-A054-4212-A200-28CB2818EEA4}"/>
              </a:ext>
            </a:extLst>
          </p:cNvPr>
          <p:cNvGrpSpPr/>
          <p:nvPr/>
        </p:nvGrpSpPr>
        <p:grpSpPr>
          <a:xfrm>
            <a:off x="408904" y="1958172"/>
            <a:ext cx="11365347" cy="1158647"/>
            <a:chOff x="408904" y="2137487"/>
            <a:chExt cx="11365347" cy="1158647"/>
          </a:xfrm>
        </p:grpSpPr>
        <p:sp>
          <p:nvSpPr>
            <p:cNvPr id="31" name="Rectangle 30">
              <a:extLst>
                <a:ext uri="{FF2B5EF4-FFF2-40B4-BE49-F238E27FC236}">
                  <a16:creationId xmlns:a16="http://schemas.microsoft.com/office/drawing/2014/main" id="{8F42775D-89BA-44E1-94DA-03779CC19D16}"/>
                </a:ext>
              </a:extLst>
            </p:cNvPr>
            <p:cNvSpPr/>
            <p:nvPr/>
          </p:nvSpPr>
          <p:spPr>
            <a:xfrm>
              <a:off x="408904" y="2865247"/>
              <a:ext cx="11365347" cy="430887"/>
            </a:xfrm>
            <a:prstGeom prst="rect">
              <a:avLst/>
            </a:prstGeom>
          </p:spPr>
          <p:txBody>
            <a:bodyPr wrap="square">
              <a:spAutoFit/>
            </a:bodyPr>
            <a:lstStyle/>
            <a:p>
              <a:pPr algn="ctr">
                <a:spcBef>
                  <a:spcPts val="300"/>
                </a:spcBef>
                <a:spcAft>
                  <a:spcPts val="300"/>
                </a:spcAft>
              </a:pPr>
              <a:r>
                <a:rPr lang="en-US" sz="2200" b="1" dirty="0">
                  <a:solidFill>
                    <a:schemeClr val="bg1"/>
                  </a:solidFill>
                </a:rPr>
                <a:t>Turn off the faucet using the towel. </a:t>
              </a:r>
            </a:p>
          </p:txBody>
        </p:sp>
        <p:sp>
          <p:nvSpPr>
            <p:cNvPr id="34" name="Oval 33">
              <a:extLst>
                <a:ext uri="{FF2B5EF4-FFF2-40B4-BE49-F238E27FC236}">
                  <a16:creationId xmlns:a16="http://schemas.microsoft.com/office/drawing/2014/main" id="{671E4F48-40A8-4E0F-A2A9-E5D59ABE4D6E}"/>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6</a:t>
              </a:r>
            </a:p>
          </p:txBody>
        </p:sp>
      </p:grpSp>
      <p:pic>
        <p:nvPicPr>
          <p:cNvPr id="25" name="Graphic 24" descr="Line arrow Slight curve">
            <a:extLst>
              <a:ext uri="{FF2B5EF4-FFF2-40B4-BE49-F238E27FC236}">
                <a16:creationId xmlns:a16="http://schemas.microsoft.com/office/drawing/2014/main" id="{9B64C845-9394-4613-8568-0015F8222F56}"/>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26" name="TextBox 25">
            <a:extLst>
              <a:ext uri="{FF2B5EF4-FFF2-40B4-BE49-F238E27FC236}">
                <a16:creationId xmlns:a16="http://schemas.microsoft.com/office/drawing/2014/main" id="{265D46C2-CD6B-4B0F-9F18-158EC86061F9}"/>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27" name="Picture 6">
            <a:extLst>
              <a:ext uri="{FF2B5EF4-FFF2-40B4-BE49-F238E27FC236}">
                <a16:creationId xmlns:a16="http://schemas.microsoft.com/office/drawing/2014/main" id="{49C590ED-83D8-432F-A34C-7DEAA50037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9165263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4" descr="Hands of therapist taking off gloves after medical examination of patient - Royalty-free Removing Stock Photo">
            <a:extLst>
              <a:ext uri="{FF2B5EF4-FFF2-40B4-BE49-F238E27FC236}">
                <a16:creationId xmlns:a16="http://schemas.microsoft.com/office/drawing/2014/main" id="{40C9ED1B-84A2-48F9-9A15-FC75E5E5BF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4" t="35140" r="-104" b="17718"/>
          <a:stretch/>
        </p:blipFill>
        <p:spPr bwMode="auto">
          <a:xfrm>
            <a:off x="12700" y="1300070"/>
            <a:ext cx="12192000" cy="3232965"/>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a:t>Removing Gloves</a:t>
            </a:r>
            <a:endParaRPr lang="en-US" b="1" dirty="0"/>
          </a:p>
        </p:txBody>
      </p:sp>
      <p:sp>
        <p:nvSpPr>
          <p:cNvPr id="5" name="Rectangle 4">
            <a:extLst>
              <a:ext uri="{FF2B5EF4-FFF2-40B4-BE49-F238E27FC236}">
                <a16:creationId xmlns:a16="http://schemas.microsoft.com/office/drawing/2014/main" id="{49AA5744-B34B-4927-B298-9F88102A020F}"/>
              </a:ext>
            </a:extLst>
          </p:cNvPr>
          <p:cNvSpPr/>
          <p:nvPr/>
        </p:nvSpPr>
        <p:spPr>
          <a:xfrm>
            <a:off x="0" y="4538852"/>
            <a:ext cx="12192000" cy="1973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TextBox 202">
            <a:extLst>
              <a:ext uri="{FF2B5EF4-FFF2-40B4-BE49-F238E27FC236}">
                <a16:creationId xmlns:a16="http://schemas.microsoft.com/office/drawing/2014/main" id="{1E875111-0F30-48B0-8B55-C33408DFA788}"/>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number for the tasks in the skill. </a:t>
            </a:r>
          </a:p>
        </p:txBody>
      </p:sp>
      <p:grpSp>
        <p:nvGrpSpPr>
          <p:cNvPr id="2" name="Group 1">
            <a:extLst>
              <a:ext uri="{FF2B5EF4-FFF2-40B4-BE49-F238E27FC236}">
                <a16:creationId xmlns:a16="http://schemas.microsoft.com/office/drawing/2014/main" id="{6A289DFD-3861-4929-A6DA-B5FD406DEA6B}"/>
              </a:ext>
            </a:extLst>
          </p:cNvPr>
          <p:cNvGrpSpPr/>
          <p:nvPr/>
        </p:nvGrpSpPr>
        <p:grpSpPr>
          <a:xfrm>
            <a:off x="530007" y="4708027"/>
            <a:ext cx="11131986" cy="659041"/>
            <a:chOff x="970196" y="4708027"/>
            <a:chExt cx="11131986" cy="659041"/>
          </a:xfrm>
        </p:grpSpPr>
        <p:sp>
          <p:nvSpPr>
            <p:cNvPr id="169" name="Chevron 17">
              <a:extLst>
                <a:ext uri="{FF2B5EF4-FFF2-40B4-BE49-F238E27FC236}">
                  <a16:creationId xmlns:a16="http://schemas.microsoft.com/office/drawing/2014/main" id="{0F03FB43-5C76-4472-B8C5-B1DC6E682E45}"/>
                </a:ext>
              </a:extLst>
            </p:cNvPr>
            <p:cNvSpPr/>
            <p:nvPr/>
          </p:nvSpPr>
          <p:spPr>
            <a:xfrm>
              <a:off x="970196"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0" name="Chevron 17">
              <a:extLst>
                <a:ext uri="{FF2B5EF4-FFF2-40B4-BE49-F238E27FC236}">
                  <a16:creationId xmlns:a16="http://schemas.microsoft.com/office/drawing/2014/main" id="{4B6C07E4-34D5-41E8-B957-DF05E00E5491}"/>
                </a:ext>
              </a:extLst>
            </p:cNvPr>
            <p:cNvSpPr/>
            <p:nvPr/>
          </p:nvSpPr>
          <p:spPr>
            <a:xfrm>
              <a:off x="2529642"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1" name="Chevron 17">
              <a:extLst>
                <a:ext uri="{FF2B5EF4-FFF2-40B4-BE49-F238E27FC236}">
                  <a16:creationId xmlns:a16="http://schemas.microsoft.com/office/drawing/2014/main" id="{E0958056-986F-4335-B872-A0A7C7276BB5}"/>
                </a:ext>
              </a:extLst>
            </p:cNvPr>
            <p:cNvSpPr/>
            <p:nvPr/>
          </p:nvSpPr>
          <p:spPr>
            <a:xfrm>
              <a:off x="4098613"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172" name="Chevron 17">
              <a:extLst>
                <a:ext uri="{FF2B5EF4-FFF2-40B4-BE49-F238E27FC236}">
                  <a16:creationId xmlns:a16="http://schemas.microsoft.com/office/drawing/2014/main" id="{0C6D6B48-70B2-4FEB-9421-E420B1DD6261}"/>
                </a:ext>
              </a:extLst>
            </p:cNvPr>
            <p:cNvSpPr/>
            <p:nvPr/>
          </p:nvSpPr>
          <p:spPr>
            <a:xfrm>
              <a:off x="5658059"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3" name="Chevron 17">
              <a:extLst>
                <a:ext uri="{FF2B5EF4-FFF2-40B4-BE49-F238E27FC236}">
                  <a16:creationId xmlns:a16="http://schemas.microsoft.com/office/drawing/2014/main" id="{B4A5B371-8754-44D1-A1FE-91D8AFB56EFF}"/>
                </a:ext>
              </a:extLst>
            </p:cNvPr>
            <p:cNvSpPr/>
            <p:nvPr/>
          </p:nvSpPr>
          <p:spPr>
            <a:xfrm>
              <a:off x="7217505"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174" name="Chevron 17">
              <a:extLst>
                <a:ext uri="{FF2B5EF4-FFF2-40B4-BE49-F238E27FC236}">
                  <a16:creationId xmlns:a16="http://schemas.microsoft.com/office/drawing/2014/main" id="{4D378E11-FDE0-4BCB-B52C-8C3DD7BBA4D6}"/>
                </a:ext>
              </a:extLst>
            </p:cNvPr>
            <p:cNvSpPr/>
            <p:nvPr/>
          </p:nvSpPr>
          <p:spPr>
            <a:xfrm>
              <a:off x="8786478" y="4708027"/>
              <a:ext cx="1763129" cy="659041"/>
            </a:xfrm>
            <a:prstGeom prst="chevron">
              <a:avLst>
                <a:gd name="adj" fmla="val 39487"/>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bg1"/>
                </a:solidFill>
                <a:latin typeface="Calibri Light" panose="020F0302020204030204" pitchFamily="34" charset="0"/>
              </a:endParaRPr>
            </a:p>
          </p:txBody>
        </p:sp>
        <p:sp>
          <p:nvSpPr>
            <p:cNvPr id="20" name="Oval 19">
              <a:extLst>
                <a:ext uri="{FF2B5EF4-FFF2-40B4-BE49-F238E27FC236}">
                  <a16:creationId xmlns:a16="http://schemas.microsoft.com/office/drawing/2014/main" id="{AF129FDC-64C9-412F-8B01-CCC027562476}"/>
                </a:ext>
              </a:extLst>
            </p:cNvPr>
            <p:cNvSpPr/>
            <p:nvPr/>
          </p:nvSpPr>
          <p:spPr>
            <a:xfrm>
              <a:off x="1668880"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1</a:t>
              </a:r>
            </a:p>
          </p:txBody>
        </p:sp>
        <p:sp>
          <p:nvSpPr>
            <p:cNvPr id="183" name="Oval 182">
              <a:extLst>
                <a:ext uri="{FF2B5EF4-FFF2-40B4-BE49-F238E27FC236}">
                  <a16:creationId xmlns:a16="http://schemas.microsoft.com/office/drawing/2014/main" id="{5175E9BA-13DC-438F-9BD9-ABE1F8E39FDC}"/>
                </a:ext>
              </a:extLst>
            </p:cNvPr>
            <p:cNvSpPr/>
            <p:nvPr/>
          </p:nvSpPr>
          <p:spPr>
            <a:xfrm>
              <a:off x="3228326"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2</a:t>
              </a:r>
            </a:p>
          </p:txBody>
        </p:sp>
        <p:sp>
          <p:nvSpPr>
            <p:cNvPr id="184" name="Oval 183">
              <a:extLst>
                <a:ext uri="{FF2B5EF4-FFF2-40B4-BE49-F238E27FC236}">
                  <a16:creationId xmlns:a16="http://schemas.microsoft.com/office/drawing/2014/main" id="{D51B3884-6FC0-4F6E-A9F3-F430894146CA}"/>
                </a:ext>
              </a:extLst>
            </p:cNvPr>
            <p:cNvSpPr/>
            <p:nvPr/>
          </p:nvSpPr>
          <p:spPr>
            <a:xfrm>
              <a:off x="479729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3</a:t>
              </a:r>
            </a:p>
          </p:txBody>
        </p:sp>
        <p:sp>
          <p:nvSpPr>
            <p:cNvPr id="185" name="Oval 184">
              <a:extLst>
                <a:ext uri="{FF2B5EF4-FFF2-40B4-BE49-F238E27FC236}">
                  <a16:creationId xmlns:a16="http://schemas.microsoft.com/office/drawing/2014/main" id="{3C6796E3-E530-4827-B8A1-BD7CCE620FDD}"/>
                </a:ext>
              </a:extLst>
            </p:cNvPr>
            <p:cNvSpPr/>
            <p:nvPr/>
          </p:nvSpPr>
          <p:spPr>
            <a:xfrm>
              <a:off x="6356743"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4</a:t>
              </a:r>
            </a:p>
          </p:txBody>
        </p:sp>
        <p:sp>
          <p:nvSpPr>
            <p:cNvPr id="186" name="Oval 185">
              <a:extLst>
                <a:ext uri="{FF2B5EF4-FFF2-40B4-BE49-F238E27FC236}">
                  <a16:creationId xmlns:a16="http://schemas.microsoft.com/office/drawing/2014/main" id="{D157F52A-FE89-44E7-9C98-8518B15F93C8}"/>
                </a:ext>
              </a:extLst>
            </p:cNvPr>
            <p:cNvSpPr/>
            <p:nvPr/>
          </p:nvSpPr>
          <p:spPr>
            <a:xfrm>
              <a:off x="7916189"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BFBFBF"/>
                  </a:solidFill>
                  <a:latin typeface="+mj-lt"/>
                </a:rPr>
                <a:t>5</a:t>
              </a:r>
            </a:p>
          </p:txBody>
        </p:sp>
        <p:sp>
          <p:nvSpPr>
            <p:cNvPr id="187" name="Oval 186">
              <a:extLst>
                <a:ext uri="{FF2B5EF4-FFF2-40B4-BE49-F238E27FC236}">
                  <a16:creationId xmlns:a16="http://schemas.microsoft.com/office/drawing/2014/main" id="{2BD734D2-885C-401E-924C-B66B5DD3565B}"/>
                </a:ext>
              </a:extLst>
            </p:cNvPr>
            <p:cNvSpPr/>
            <p:nvPr/>
          </p:nvSpPr>
          <p:spPr>
            <a:xfrm>
              <a:off x="9485162"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a:solidFill>
                    <a:srgbClr val="BFBFBF"/>
                  </a:solidFill>
                  <a:latin typeface="+mj-lt"/>
                </a:rPr>
                <a:t>6</a:t>
              </a:r>
            </a:p>
          </p:txBody>
        </p:sp>
        <p:sp>
          <p:nvSpPr>
            <p:cNvPr id="32" name="Chevron 17">
              <a:extLst>
                <a:ext uri="{FF2B5EF4-FFF2-40B4-BE49-F238E27FC236}">
                  <a16:creationId xmlns:a16="http://schemas.microsoft.com/office/drawing/2014/main" id="{6E109E19-F2F0-445A-84EB-F3280FBA3B44}"/>
                </a:ext>
              </a:extLst>
            </p:cNvPr>
            <p:cNvSpPr/>
            <p:nvPr/>
          </p:nvSpPr>
          <p:spPr>
            <a:xfrm>
              <a:off x="10339053" y="4708027"/>
              <a:ext cx="1763129" cy="659041"/>
            </a:xfrm>
            <a:prstGeom prst="chevron">
              <a:avLst>
                <a:gd name="adj" fmla="val 39487"/>
              </a:avLst>
            </a:prstGeom>
            <a:solidFill>
              <a:srgbClr val="0089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Calibri Light" panose="020F0302020204030204" pitchFamily="34" charset="0"/>
              </a:endParaRPr>
            </a:p>
          </p:txBody>
        </p:sp>
        <p:sp>
          <p:nvSpPr>
            <p:cNvPr id="33" name="Oval 32">
              <a:extLst>
                <a:ext uri="{FF2B5EF4-FFF2-40B4-BE49-F238E27FC236}">
                  <a16:creationId xmlns:a16="http://schemas.microsoft.com/office/drawing/2014/main" id="{1146FCE2-2CF6-4B8C-9F04-9E3230462B72}"/>
                </a:ext>
              </a:extLst>
            </p:cNvPr>
            <p:cNvSpPr/>
            <p:nvPr/>
          </p:nvSpPr>
          <p:spPr>
            <a:xfrm>
              <a:off x="11037737" y="4854667"/>
              <a:ext cx="365760" cy="3657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chemeClr val="accent5">
                      <a:lumMod val="50000"/>
                    </a:schemeClr>
                  </a:solidFill>
                  <a:latin typeface="+mj-lt"/>
                </a:rPr>
                <a:t>7</a:t>
              </a:r>
            </a:p>
          </p:txBody>
        </p:sp>
      </p:grpSp>
      <p:sp>
        <p:nvSpPr>
          <p:cNvPr id="28" name="Text Placeholder 3">
            <a:extLst>
              <a:ext uri="{FF2B5EF4-FFF2-40B4-BE49-F238E27FC236}">
                <a16:creationId xmlns:a16="http://schemas.microsoft.com/office/drawing/2014/main" id="{AB008EE7-A8F1-4AF4-B811-5B07086A6B87}"/>
              </a:ext>
            </a:extLst>
          </p:cNvPr>
          <p:cNvSpPr>
            <a:spLocks noGrp="1"/>
          </p:cNvSpPr>
          <p:nvPr>
            <p:ph type="body" sz="quarter" idx="10"/>
          </p:nvPr>
        </p:nvSpPr>
        <p:spPr>
          <a:xfrm>
            <a:off x="91440" y="6583680"/>
            <a:ext cx="5486400" cy="228600"/>
          </a:xfrm>
        </p:spPr>
        <p:txBody>
          <a:bodyPr/>
          <a:lstStyle/>
          <a:p>
            <a:r>
              <a:rPr lang="en-IN" dirty="0"/>
              <a:t>Click Next to continue.</a:t>
            </a:r>
          </a:p>
        </p:txBody>
      </p:sp>
      <p:pic>
        <p:nvPicPr>
          <p:cNvPr id="29" name="Graphic 28" descr="Line arrow Slight curve">
            <a:extLst>
              <a:ext uri="{FF2B5EF4-FFF2-40B4-BE49-F238E27FC236}">
                <a16:creationId xmlns:a16="http://schemas.microsoft.com/office/drawing/2014/main" id="{13587FA3-2CDF-421F-ABE9-DED71197193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H="1">
            <a:off x="648273" y="5929456"/>
            <a:ext cx="457200" cy="457200"/>
          </a:xfrm>
          <a:prstGeom prst="rect">
            <a:avLst/>
          </a:prstGeom>
        </p:spPr>
      </p:pic>
      <p:sp>
        <p:nvSpPr>
          <p:cNvPr id="30" name="TextBox 29">
            <a:extLst>
              <a:ext uri="{FF2B5EF4-FFF2-40B4-BE49-F238E27FC236}">
                <a16:creationId xmlns:a16="http://schemas.microsoft.com/office/drawing/2014/main" id="{8C88C4D9-A625-437D-915C-85C54436971C}"/>
              </a:ext>
            </a:extLst>
          </p:cNvPr>
          <p:cNvSpPr txBox="1"/>
          <p:nvPr/>
        </p:nvSpPr>
        <p:spPr>
          <a:xfrm flipH="1">
            <a:off x="582394" y="6249338"/>
            <a:ext cx="889000" cy="276999"/>
          </a:xfrm>
          <a:prstGeom prst="rect">
            <a:avLst/>
          </a:prstGeom>
          <a:noFill/>
        </p:spPr>
        <p:txBody>
          <a:bodyPr wrap="square" rtlCol="0">
            <a:spAutoFit/>
          </a:bodyPr>
          <a:lstStyle/>
          <a:p>
            <a:r>
              <a:rPr lang="en-US" sz="1200" i="1">
                <a:solidFill>
                  <a:schemeClr val="accent5">
                    <a:lumMod val="75000"/>
                  </a:schemeClr>
                </a:solidFill>
              </a:rPr>
              <a:t>Click here</a:t>
            </a:r>
          </a:p>
        </p:txBody>
      </p:sp>
      <p:pic>
        <p:nvPicPr>
          <p:cNvPr id="31" name="Picture 6">
            <a:extLst>
              <a:ext uri="{FF2B5EF4-FFF2-40B4-BE49-F238E27FC236}">
                <a16:creationId xmlns:a16="http://schemas.microsoft.com/office/drawing/2014/main" id="{B48DA0EE-5705-40CD-BBE8-3F979A5007C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1879" y="5922647"/>
            <a:ext cx="433097" cy="532285"/>
          </a:xfrm>
          <a:prstGeom prst="rect">
            <a:avLst/>
          </a:prstGeom>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2CBD31E1-DC12-4C5C-A14B-334286501420}"/>
              </a:ext>
            </a:extLst>
          </p:cNvPr>
          <p:cNvSpPr/>
          <p:nvPr/>
        </p:nvSpPr>
        <p:spPr>
          <a:xfrm>
            <a:off x="0" y="1271720"/>
            <a:ext cx="12192000" cy="3267131"/>
          </a:xfrm>
          <a:prstGeom prst="rect">
            <a:avLst/>
          </a:prstGeom>
          <a:solidFill>
            <a:schemeClr val="tx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55F5BBE2-86CA-4F98-AD0C-C7FAFF69D7DD}"/>
              </a:ext>
            </a:extLst>
          </p:cNvPr>
          <p:cNvGrpSpPr/>
          <p:nvPr/>
        </p:nvGrpSpPr>
        <p:grpSpPr>
          <a:xfrm>
            <a:off x="408904" y="1958172"/>
            <a:ext cx="11365347" cy="1158647"/>
            <a:chOff x="408904" y="2137487"/>
            <a:chExt cx="11365347" cy="1158647"/>
          </a:xfrm>
        </p:grpSpPr>
        <p:sp>
          <p:nvSpPr>
            <p:cNvPr id="37" name="Rectangle 36">
              <a:extLst>
                <a:ext uri="{FF2B5EF4-FFF2-40B4-BE49-F238E27FC236}">
                  <a16:creationId xmlns:a16="http://schemas.microsoft.com/office/drawing/2014/main" id="{26F56135-CC9A-4338-A9ED-A9AC371339B3}"/>
                </a:ext>
              </a:extLst>
            </p:cNvPr>
            <p:cNvSpPr/>
            <p:nvPr/>
          </p:nvSpPr>
          <p:spPr>
            <a:xfrm>
              <a:off x="408904" y="2865247"/>
              <a:ext cx="11365347" cy="430887"/>
            </a:xfrm>
            <a:prstGeom prst="rect">
              <a:avLst/>
            </a:prstGeom>
          </p:spPr>
          <p:txBody>
            <a:bodyPr wrap="square">
              <a:spAutoFit/>
            </a:bodyPr>
            <a:lstStyle/>
            <a:p>
              <a:pPr algn="ctr">
                <a:spcBef>
                  <a:spcPts val="300"/>
                </a:spcBef>
                <a:spcAft>
                  <a:spcPts val="300"/>
                </a:spcAft>
              </a:pPr>
              <a:r>
                <a:rPr lang="en-US" sz="2200" b="1" dirty="0">
                  <a:solidFill>
                    <a:schemeClr val="bg1"/>
                  </a:solidFill>
                </a:rPr>
                <a:t>Throw away the paper towel. </a:t>
              </a:r>
            </a:p>
          </p:txBody>
        </p:sp>
        <p:sp>
          <p:nvSpPr>
            <p:cNvPr id="38" name="Oval 37">
              <a:extLst>
                <a:ext uri="{FF2B5EF4-FFF2-40B4-BE49-F238E27FC236}">
                  <a16:creationId xmlns:a16="http://schemas.microsoft.com/office/drawing/2014/main" id="{1133EF61-F9CC-4AFB-8AC5-6487882790A6}"/>
                </a:ext>
              </a:extLst>
            </p:cNvPr>
            <p:cNvSpPr/>
            <p:nvPr/>
          </p:nvSpPr>
          <p:spPr>
            <a:xfrm>
              <a:off x="5913120" y="2137487"/>
              <a:ext cx="365760" cy="365760"/>
            </a:xfrm>
            <a:prstGeom prst="ellipse">
              <a:avLst/>
            </a:prstGeom>
            <a:solidFill>
              <a:schemeClr val="bg1"/>
            </a:solidFill>
            <a:ln w="28575">
              <a:solidFill>
                <a:srgbClr val="008948"/>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solidFill>
                    <a:srgbClr val="008948"/>
                  </a:solidFill>
                  <a:latin typeface="+mj-lt"/>
                </a:rPr>
                <a:t>7</a:t>
              </a:r>
            </a:p>
          </p:txBody>
        </p:sp>
      </p:grpSp>
    </p:spTree>
    <p:custDataLst>
      <p:tags r:id="rId1"/>
    </p:custDataLst>
    <p:extLst>
      <p:ext uri="{BB962C8B-B14F-4D97-AF65-F5344CB8AC3E}">
        <p14:creationId xmlns:p14="http://schemas.microsoft.com/office/powerpoint/2010/main" val="39409901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dirty="0"/>
              <a:t>Activity</a:t>
            </a:r>
            <a:endParaRPr lang="en-IN" dirty="0"/>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Identify the most common procedures in standard precautions. </a:t>
            </a:r>
            <a:r>
              <a:rPr lang="en-IN" sz="1600" dirty="0"/>
              <a:t>Select two. </a:t>
            </a:r>
          </a:p>
          <a:p>
            <a:pPr>
              <a:lnSpc>
                <a:spcPct val="100000"/>
              </a:lnSpc>
              <a:spcBef>
                <a:spcPts val="600"/>
              </a:spcBef>
              <a:spcAft>
                <a:spcPts val="600"/>
              </a:spcAft>
            </a:pPr>
            <a:r>
              <a:rPr lang="en-US" sz="1200" i="1" dirty="0"/>
              <a:t>Select the correct options and click Check.</a:t>
            </a:r>
            <a:endParaRPr lang="en-US" sz="1400" i="1" dirty="0"/>
          </a:p>
        </p:txBody>
      </p:sp>
      <p:sp>
        <p:nvSpPr>
          <p:cNvPr id="22" name="Rectangle: Rounded Corners 10">
            <a:extLst>
              <a:ext uri="{FF2B5EF4-FFF2-40B4-BE49-F238E27FC236}">
                <a16:creationId xmlns:a16="http://schemas.microsoft.com/office/drawing/2014/main" id="{C37BD9AC-8BD4-4705-8168-94F88BEF5C18}"/>
              </a:ext>
            </a:extLst>
          </p:cNvPr>
          <p:cNvSpPr>
            <a:spLocks noChangeAspect="1"/>
          </p:cNvSpPr>
          <p:nvPr/>
        </p:nvSpPr>
        <p:spPr>
          <a:xfrm>
            <a:off x="10647553" y="5723921"/>
            <a:ext cx="1106424" cy="44257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a:solidFill>
                  <a:schemeClr val="bg1"/>
                </a:solidFill>
                <a:ea typeface="Yu Gothic UI Semibold" panose="020B0700000000000000" pitchFamily="34" charset="-128"/>
                <a:cs typeface="Arial" panose="020B0604020202020204" pitchFamily="34" charset="0"/>
              </a:rPr>
              <a:t>CHECK</a:t>
            </a:r>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78585"/>
            <a:ext cx="734626" cy="734626"/>
          </a:xfrm>
          <a:prstGeom prst="rect">
            <a:avLst/>
          </a:prstGeom>
        </p:spPr>
      </p:pic>
      <p:sp>
        <p:nvSpPr>
          <p:cNvPr id="14" name="TextBox 13">
            <a:extLst>
              <a:ext uri="{FF2B5EF4-FFF2-40B4-BE49-F238E27FC236}">
                <a16:creationId xmlns:a16="http://schemas.microsoft.com/office/drawing/2014/main" id="{A863FA5A-E1DE-48FD-9359-B375B4E77A9B}"/>
              </a:ext>
            </a:extLst>
          </p:cNvPr>
          <p:cNvSpPr txBox="1"/>
          <p:nvPr/>
        </p:nvSpPr>
        <p:spPr>
          <a:xfrm>
            <a:off x="1465845" y="2336132"/>
            <a:ext cx="7315200" cy="307777"/>
          </a:xfrm>
          <a:prstGeom prst="rect">
            <a:avLst/>
          </a:prstGeom>
          <a:noFill/>
        </p:spPr>
        <p:txBody>
          <a:bodyPr wrap="square" rtlCol="0">
            <a:spAutoFit/>
          </a:bodyPr>
          <a:lstStyle/>
          <a:p>
            <a:r>
              <a:rPr lang="en-US" sz="1400" dirty="0">
                <a:solidFill>
                  <a:schemeClr val="tx2"/>
                </a:solidFill>
              </a:rPr>
              <a:t>Handwashing</a:t>
            </a:r>
          </a:p>
        </p:txBody>
      </p:sp>
      <p:sp>
        <p:nvSpPr>
          <p:cNvPr id="15" name="TextBox 14">
            <a:extLst>
              <a:ext uri="{FF2B5EF4-FFF2-40B4-BE49-F238E27FC236}">
                <a16:creationId xmlns:a16="http://schemas.microsoft.com/office/drawing/2014/main" id="{912E1302-4BC7-4F0E-9E1E-69FA0E061D15}"/>
              </a:ext>
            </a:extLst>
          </p:cNvPr>
          <p:cNvSpPr txBox="1"/>
          <p:nvPr/>
        </p:nvSpPr>
        <p:spPr>
          <a:xfrm>
            <a:off x="1465845" y="2690616"/>
            <a:ext cx="7315200" cy="307777"/>
          </a:xfrm>
          <a:prstGeom prst="rect">
            <a:avLst/>
          </a:prstGeom>
        </p:spPr>
        <p:txBody>
          <a:bodyPr wrap="square" rtlCol="0">
            <a:spAutoFit/>
          </a:bodyPr>
          <a:lstStyle/>
          <a:p>
            <a:r>
              <a:rPr lang="en-US" sz="1400" dirty="0"/>
              <a:t>Cleaning surface</a:t>
            </a:r>
            <a:endParaRPr lang="en-US" sz="1400" dirty="0">
              <a:solidFill>
                <a:schemeClr val="tx2"/>
              </a:solidFill>
            </a:endParaRPr>
          </a:p>
        </p:txBody>
      </p:sp>
      <p:sp>
        <p:nvSpPr>
          <p:cNvPr id="16" name="TextBox 15">
            <a:extLst>
              <a:ext uri="{FF2B5EF4-FFF2-40B4-BE49-F238E27FC236}">
                <a16:creationId xmlns:a16="http://schemas.microsoft.com/office/drawing/2014/main" id="{A6DDBC62-BE20-486D-9D2A-A0798A4C4175}"/>
              </a:ext>
            </a:extLst>
          </p:cNvPr>
          <p:cNvSpPr txBox="1"/>
          <p:nvPr/>
        </p:nvSpPr>
        <p:spPr>
          <a:xfrm>
            <a:off x="1465845" y="3045100"/>
            <a:ext cx="7315200" cy="307777"/>
          </a:xfrm>
          <a:prstGeom prst="rect">
            <a:avLst/>
          </a:prstGeom>
          <a:noFill/>
        </p:spPr>
        <p:txBody>
          <a:bodyPr wrap="square" rtlCol="0">
            <a:spAutoFit/>
          </a:bodyPr>
          <a:lstStyle/>
          <a:p>
            <a:r>
              <a:rPr lang="en-US" sz="1400" dirty="0"/>
              <a:t>Wearing gloves</a:t>
            </a:r>
            <a:endParaRPr lang="en-US" sz="1400" dirty="0">
              <a:solidFill>
                <a:schemeClr val="tx2"/>
              </a:solidFill>
            </a:endParaRPr>
          </a:p>
        </p:txBody>
      </p:sp>
      <p:sp>
        <p:nvSpPr>
          <p:cNvPr id="17" name="TextBox 16">
            <a:extLst>
              <a:ext uri="{FF2B5EF4-FFF2-40B4-BE49-F238E27FC236}">
                <a16:creationId xmlns:a16="http://schemas.microsoft.com/office/drawing/2014/main" id="{38BDA6E2-0CF1-4FC8-AFFF-731E26F6C805}"/>
              </a:ext>
            </a:extLst>
          </p:cNvPr>
          <p:cNvSpPr txBox="1"/>
          <p:nvPr/>
        </p:nvSpPr>
        <p:spPr>
          <a:xfrm>
            <a:off x="1465845" y="3399584"/>
            <a:ext cx="7315200" cy="307777"/>
          </a:xfrm>
          <a:prstGeom prst="rect">
            <a:avLst/>
          </a:prstGeom>
          <a:noFill/>
        </p:spPr>
        <p:txBody>
          <a:bodyPr wrap="square" rtlCol="0">
            <a:spAutoFit/>
          </a:bodyPr>
          <a:lstStyle/>
          <a:p>
            <a:r>
              <a:rPr lang="en-US" sz="1400" dirty="0"/>
              <a:t>Disposing contaminated materials</a:t>
            </a:r>
            <a:endParaRPr lang="en-US" sz="1400" dirty="0">
              <a:solidFill>
                <a:schemeClr val="tx2"/>
              </a:solidFill>
            </a:endParaRPr>
          </a:p>
        </p:txBody>
      </p:sp>
      <p:sp>
        <p:nvSpPr>
          <p:cNvPr id="30" name="Rectangle 29">
            <a:extLst>
              <a:ext uri="{FF2B5EF4-FFF2-40B4-BE49-F238E27FC236}">
                <a16:creationId xmlns:a16="http://schemas.microsoft.com/office/drawing/2014/main" id="{9E77F90E-6102-4D6A-859E-A52DCDDFE062}"/>
              </a:ext>
            </a:extLst>
          </p:cNvPr>
          <p:cNvSpPr>
            <a:spLocks noChangeAspect="1"/>
          </p:cNvSpPr>
          <p:nvPr/>
        </p:nvSpPr>
        <p:spPr>
          <a:xfrm>
            <a:off x="1078221" y="2384471"/>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250A325-ED00-4323-877A-C3F8145D649E}"/>
              </a:ext>
            </a:extLst>
          </p:cNvPr>
          <p:cNvSpPr>
            <a:spLocks noChangeAspect="1"/>
          </p:cNvSpPr>
          <p:nvPr/>
        </p:nvSpPr>
        <p:spPr>
          <a:xfrm>
            <a:off x="1078221" y="2754853"/>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98B2E2B-0FEB-49CD-B6FB-56E955D9BD99}"/>
              </a:ext>
            </a:extLst>
          </p:cNvPr>
          <p:cNvSpPr>
            <a:spLocks noChangeAspect="1"/>
          </p:cNvSpPr>
          <p:nvPr/>
        </p:nvSpPr>
        <p:spPr>
          <a:xfrm>
            <a:off x="1078221" y="3072227"/>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19F7E516-CEF2-41C3-B06D-CCA591A0A1FD}"/>
              </a:ext>
            </a:extLst>
          </p:cNvPr>
          <p:cNvSpPr>
            <a:spLocks noChangeAspect="1"/>
          </p:cNvSpPr>
          <p:nvPr/>
        </p:nvSpPr>
        <p:spPr>
          <a:xfrm>
            <a:off x="1078221" y="3442609"/>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925200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dirty="0"/>
              <a:t>Activity</a:t>
            </a:r>
            <a:endParaRPr lang="en-IN" dirty="0"/>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Identify the most common procedures in standard precautions. </a:t>
            </a:r>
            <a:r>
              <a:rPr lang="en-IN" sz="1600" dirty="0"/>
              <a:t>Select two. </a:t>
            </a:r>
          </a:p>
          <a:p>
            <a:pPr>
              <a:lnSpc>
                <a:spcPct val="100000"/>
              </a:lnSpc>
              <a:spcBef>
                <a:spcPts val="600"/>
              </a:spcBef>
              <a:spcAft>
                <a:spcPts val="600"/>
              </a:spcAft>
            </a:pPr>
            <a:r>
              <a:rPr lang="en-US" sz="1200" i="1" dirty="0"/>
              <a:t>Select the correct options and click Check.</a:t>
            </a:r>
            <a:endParaRPr lang="en-US" sz="1400" i="1" dirty="0"/>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78585"/>
            <a:ext cx="734626" cy="734626"/>
          </a:xfrm>
          <a:prstGeom prst="rect">
            <a:avLst/>
          </a:prstGeom>
        </p:spPr>
      </p:pic>
      <p:sp>
        <p:nvSpPr>
          <p:cNvPr id="14" name="TextBox 13">
            <a:extLst>
              <a:ext uri="{FF2B5EF4-FFF2-40B4-BE49-F238E27FC236}">
                <a16:creationId xmlns:a16="http://schemas.microsoft.com/office/drawing/2014/main" id="{A863FA5A-E1DE-48FD-9359-B375B4E77A9B}"/>
              </a:ext>
            </a:extLst>
          </p:cNvPr>
          <p:cNvSpPr txBox="1"/>
          <p:nvPr/>
        </p:nvSpPr>
        <p:spPr>
          <a:xfrm>
            <a:off x="1465845" y="2336132"/>
            <a:ext cx="7315200" cy="307777"/>
          </a:xfrm>
          <a:prstGeom prst="rect">
            <a:avLst/>
          </a:prstGeom>
          <a:noFill/>
        </p:spPr>
        <p:txBody>
          <a:bodyPr wrap="square" rtlCol="0">
            <a:spAutoFit/>
          </a:bodyPr>
          <a:lstStyle/>
          <a:p>
            <a:r>
              <a:rPr lang="en-US" sz="1400" dirty="0">
                <a:solidFill>
                  <a:schemeClr val="tx2"/>
                </a:solidFill>
              </a:rPr>
              <a:t>Handwashing</a:t>
            </a:r>
          </a:p>
        </p:txBody>
      </p:sp>
      <p:sp>
        <p:nvSpPr>
          <p:cNvPr id="15" name="TextBox 14">
            <a:extLst>
              <a:ext uri="{FF2B5EF4-FFF2-40B4-BE49-F238E27FC236}">
                <a16:creationId xmlns:a16="http://schemas.microsoft.com/office/drawing/2014/main" id="{912E1302-4BC7-4F0E-9E1E-69FA0E061D15}"/>
              </a:ext>
            </a:extLst>
          </p:cNvPr>
          <p:cNvSpPr txBox="1"/>
          <p:nvPr/>
        </p:nvSpPr>
        <p:spPr>
          <a:xfrm>
            <a:off x="1465845" y="2690616"/>
            <a:ext cx="7315200" cy="307777"/>
          </a:xfrm>
          <a:prstGeom prst="rect">
            <a:avLst/>
          </a:prstGeom>
        </p:spPr>
        <p:txBody>
          <a:bodyPr wrap="square" rtlCol="0">
            <a:spAutoFit/>
          </a:bodyPr>
          <a:lstStyle/>
          <a:p>
            <a:r>
              <a:rPr lang="en-US" sz="1400" dirty="0"/>
              <a:t>Cleaning surface</a:t>
            </a:r>
            <a:endParaRPr lang="en-US" sz="1400" dirty="0">
              <a:solidFill>
                <a:schemeClr val="tx2"/>
              </a:solidFill>
            </a:endParaRPr>
          </a:p>
        </p:txBody>
      </p:sp>
      <p:sp>
        <p:nvSpPr>
          <p:cNvPr id="16" name="TextBox 15">
            <a:extLst>
              <a:ext uri="{FF2B5EF4-FFF2-40B4-BE49-F238E27FC236}">
                <a16:creationId xmlns:a16="http://schemas.microsoft.com/office/drawing/2014/main" id="{A6DDBC62-BE20-486D-9D2A-A0798A4C4175}"/>
              </a:ext>
            </a:extLst>
          </p:cNvPr>
          <p:cNvSpPr txBox="1"/>
          <p:nvPr/>
        </p:nvSpPr>
        <p:spPr>
          <a:xfrm>
            <a:off x="1465845" y="3045100"/>
            <a:ext cx="7315200" cy="307777"/>
          </a:xfrm>
          <a:prstGeom prst="rect">
            <a:avLst/>
          </a:prstGeom>
          <a:noFill/>
        </p:spPr>
        <p:txBody>
          <a:bodyPr wrap="square" rtlCol="0">
            <a:spAutoFit/>
          </a:bodyPr>
          <a:lstStyle/>
          <a:p>
            <a:r>
              <a:rPr lang="en-US" sz="1400" dirty="0"/>
              <a:t>Wearing gloves</a:t>
            </a:r>
            <a:endParaRPr lang="en-US" sz="1400" dirty="0">
              <a:solidFill>
                <a:schemeClr val="tx2"/>
              </a:solidFill>
            </a:endParaRPr>
          </a:p>
        </p:txBody>
      </p:sp>
      <p:sp>
        <p:nvSpPr>
          <p:cNvPr id="17" name="TextBox 16">
            <a:extLst>
              <a:ext uri="{FF2B5EF4-FFF2-40B4-BE49-F238E27FC236}">
                <a16:creationId xmlns:a16="http://schemas.microsoft.com/office/drawing/2014/main" id="{38BDA6E2-0CF1-4FC8-AFFF-731E26F6C805}"/>
              </a:ext>
            </a:extLst>
          </p:cNvPr>
          <p:cNvSpPr txBox="1"/>
          <p:nvPr/>
        </p:nvSpPr>
        <p:spPr>
          <a:xfrm>
            <a:off x="1465845" y="3399584"/>
            <a:ext cx="7315200" cy="307777"/>
          </a:xfrm>
          <a:prstGeom prst="rect">
            <a:avLst/>
          </a:prstGeom>
          <a:noFill/>
        </p:spPr>
        <p:txBody>
          <a:bodyPr wrap="square" rtlCol="0">
            <a:spAutoFit/>
          </a:bodyPr>
          <a:lstStyle/>
          <a:p>
            <a:r>
              <a:rPr lang="en-US" sz="1400" dirty="0"/>
              <a:t>Disposing contaminated materials</a:t>
            </a:r>
            <a:endParaRPr lang="en-US" sz="1400" dirty="0">
              <a:solidFill>
                <a:schemeClr val="tx2"/>
              </a:solidFill>
            </a:endParaRPr>
          </a:p>
        </p:txBody>
      </p:sp>
      <p:sp>
        <p:nvSpPr>
          <p:cNvPr id="30" name="Rectangle 29">
            <a:extLst>
              <a:ext uri="{FF2B5EF4-FFF2-40B4-BE49-F238E27FC236}">
                <a16:creationId xmlns:a16="http://schemas.microsoft.com/office/drawing/2014/main" id="{9E77F90E-6102-4D6A-859E-A52DCDDFE062}"/>
              </a:ext>
            </a:extLst>
          </p:cNvPr>
          <p:cNvSpPr>
            <a:spLocks noChangeAspect="1"/>
          </p:cNvSpPr>
          <p:nvPr/>
        </p:nvSpPr>
        <p:spPr>
          <a:xfrm>
            <a:off x="1078221" y="2384471"/>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1" name="Rectangle 30">
            <a:extLst>
              <a:ext uri="{FF2B5EF4-FFF2-40B4-BE49-F238E27FC236}">
                <a16:creationId xmlns:a16="http://schemas.microsoft.com/office/drawing/2014/main" id="{0250A325-ED00-4323-877A-C3F8145D649E}"/>
              </a:ext>
            </a:extLst>
          </p:cNvPr>
          <p:cNvSpPr>
            <a:spLocks noChangeAspect="1"/>
          </p:cNvSpPr>
          <p:nvPr/>
        </p:nvSpPr>
        <p:spPr>
          <a:xfrm>
            <a:off x="1078221" y="2754853"/>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98B2E2B-0FEB-49CD-B6FB-56E955D9BD99}"/>
              </a:ext>
            </a:extLst>
          </p:cNvPr>
          <p:cNvSpPr>
            <a:spLocks noChangeAspect="1"/>
          </p:cNvSpPr>
          <p:nvPr/>
        </p:nvSpPr>
        <p:spPr>
          <a:xfrm>
            <a:off x="1078221" y="3072227"/>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3" name="Rectangle 32">
            <a:extLst>
              <a:ext uri="{FF2B5EF4-FFF2-40B4-BE49-F238E27FC236}">
                <a16:creationId xmlns:a16="http://schemas.microsoft.com/office/drawing/2014/main" id="{19F7E516-CEF2-41C3-B06D-CCA591A0A1FD}"/>
              </a:ext>
            </a:extLst>
          </p:cNvPr>
          <p:cNvSpPr>
            <a:spLocks noChangeAspect="1"/>
          </p:cNvSpPr>
          <p:nvPr/>
        </p:nvSpPr>
        <p:spPr>
          <a:xfrm>
            <a:off x="1078221" y="3442609"/>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FB66EA09-8649-45E6-A127-7CF114B21D6A}"/>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18</a:t>
            </a:r>
          </a:p>
        </p:txBody>
      </p:sp>
      <p:pic>
        <p:nvPicPr>
          <p:cNvPr id="18" name="Graphic 3" descr="Checkmark">
            <a:extLst>
              <a:ext uri="{FF2B5EF4-FFF2-40B4-BE49-F238E27FC236}">
                <a16:creationId xmlns:a16="http://schemas.microsoft.com/office/drawing/2014/main" id="{0A42F240-8146-4829-B55F-99CE608AEAA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52377" y="2402307"/>
            <a:ext cx="228096" cy="228096"/>
          </a:xfrm>
          <a:prstGeom prst="rect">
            <a:avLst/>
          </a:prstGeom>
        </p:spPr>
      </p:pic>
      <p:pic>
        <p:nvPicPr>
          <p:cNvPr id="19" name="Graphic 3" descr="Checkmark">
            <a:extLst>
              <a:ext uri="{FF2B5EF4-FFF2-40B4-BE49-F238E27FC236}">
                <a16:creationId xmlns:a16="http://schemas.microsoft.com/office/drawing/2014/main" id="{FB2F2FA7-0D52-4C7C-A6A1-614082B5306C}"/>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52377" y="3084944"/>
            <a:ext cx="228096" cy="228096"/>
          </a:xfrm>
          <a:prstGeom prst="rect">
            <a:avLst/>
          </a:prstGeom>
        </p:spPr>
      </p:pic>
      <p:sp>
        <p:nvSpPr>
          <p:cNvPr id="20" name="Rectangle 19">
            <a:extLst>
              <a:ext uri="{FF2B5EF4-FFF2-40B4-BE49-F238E27FC236}">
                <a16:creationId xmlns:a16="http://schemas.microsoft.com/office/drawing/2014/main" id="{F5A7571A-2F14-4EDA-B224-901847A6EC4B}"/>
              </a:ext>
            </a:extLst>
          </p:cNvPr>
          <p:cNvSpPr/>
          <p:nvPr/>
        </p:nvSpPr>
        <p:spPr>
          <a:xfrm>
            <a:off x="548522" y="5550938"/>
            <a:ext cx="10728579" cy="800219"/>
          </a:xfrm>
          <a:prstGeom prst="rect">
            <a:avLst/>
          </a:prstGeom>
        </p:spPr>
        <p:txBody>
          <a:bodyPr wrap="square" tIns="91440" bIns="91440">
            <a:spAutoFit/>
          </a:bodyPr>
          <a:lstStyle/>
          <a:p>
            <a:pPr>
              <a:spcBef>
                <a:spcPts val="600"/>
              </a:spcBef>
              <a:spcAft>
                <a:spcPts val="600"/>
              </a:spcAft>
            </a:pPr>
            <a:r>
              <a:rPr lang="en-US" sz="1600" b="1" dirty="0">
                <a:solidFill>
                  <a:schemeClr val="accent1">
                    <a:lumMod val="75000"/>
                  </a:schemeClr>
                </a:solidFill>
                <a:cs typeface="Arial" panose="020B0604020202020204" pitchFamily="34" charset="0"/>
              </a:rPr>
              <a:t>Excellent, that’s correct!</a:t>
            </a:r>
          </a:p>
          <a:p>
            <a:pPr>
              <a:spcBef>
                <a:spcPts val="600"/>
              </a:spcBef>
              <a:spcAft>
                <a:spcPts val="300"/>
              </a:spcAft>
            </a:pPr>
            <a:r>
              <a:rPr lang="en-US" sz="1400" dirty="0"/>
              <a:t>The most common procedures in standard precautions are hand washing and wearing gloves.</a:t>
            </a:r>
          </a:p>
        </p:txBody>
      </p:sp>
      <p:sp>
        <p:nvSpPr>
          <p:cNvPr id="2" name="Text Placeholder 3">
            <a:extLst>
              <a:ext uri="{FF2B5EF4-FFF2-40B4-BE49-F238E27FC236}">
                <a16:creationId xmlns:a16="http://schemas.microsoft.com/office/drawing/2014/main" id="{A00B91C7-F7C9-45C8-9B5B-81D3DD644DE9}"/>
              </a:ext>
            </a:extLst>
          </p:cNvPr>
          <p:cNvSpPr>
            <a:spLocks noGrp="1"/>
          </p:cNvSpPr>
          <p:nvPr>
            <p:ph type="body" sz="quarter" idx="10"/>
          </p:nvPr>
        </p:nvSpPr>
        <p:spPr>
          <a:xfrm>
            <a:off x="91440" y="6583680"/>
            <a:ext cx="5486400" cy="228600"/>
          </a:xfrm>
          <a:prstGeom prst="rect">
            <a:avLst/>
          </a:prstGeom>
        </p:spPr>
        <p:txBody>
          <a:bodyPr/>
          <a:lstStyle/>
          <a:p>
            <a:r>
              <a:rPr lang="en-IN">
                <a:latin typeface="+mn-lt"/>
              </a:rPr>
              <a:t>Click Next to continue.</a:t>
            </a:r>
          </a:p>
        </p:txBody>
      </p:sp>
    </p:spTree>
    <p:custDataLst>
      <p:tags r:id="rId1"/>
    </p:custDataLst>
    <p:extLst>
      <p:ext uri="{BB962C8B-B14F-4D97-AF65-F5344CB8AC3E}">
        <p14:creationId xmlns:p14="http://schemas.microsoft.com/office/powerpoint/2010/main" val="3482558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dirty="0"/>
              <a:t>Activity</a:t>
            </a:r>
            <a:endParaRPr lang="en-IN" dirty="0"/>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lnSpc>
                <a:spcPct val="100000"/>
              </a:lnSpc>
              <a:spcBef>
                <a:spcPts val="600"/>
              </a:spcBef>
              <a:spcAft>
                <a:spcPts val="300"/>
              </a:spcAft>
            </a:pPr>
            <a:r>
              <a:rPr lang="en-US" sz="1600" dirty="0"/>
              <a:t>Identify the most common procedures in standard precautions. </a:t>
            </a:r>
            <a:r>
              <a:rPr lang="en-IN" sz="1600" dirty="0"/>
              <a:t>Select two. </a:t>
            </a:r>
          </a:p>
          <a:p>
            <a:pPr>
              <a:lnSpc>
                <a:spcPct val="100000"/>
              </a:lnSpc>
              <a:spcBef>
                <a:spcPts val="600"/>
              </a:spcBef>
              <a:spcAft>
                <a:spcPts val="600"/>
              </a:spcAft>
            </a:pPr>
            <a:r>
              <a:rPr lang="en-US" sz="1200" i="1" dirty="0"/>
              <a:t>Select the correct options and click Check.</a:t>
            </a:r>
            <a:endParaRPr lang="en-US" sz="1400" i="1" dirty="0"/>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78585"/>
            <a:ext cx="734626" cy="734626"/>
          </a:xfrm>
          <a:prstGeom prst="rect">
            <a:avLst/>
          </a:prstGeom>
        </p:spPr>
      </p:pic>
      <p:sp>
        <p:nvSpPr>
          <p:cNvPr id="14" name="TextBox 13">
            <a:extLst>
              <a:ext uri="{FF2B5EF4-FFF2-40B4-BE49-F238E27FC236}">
                <a16:creationId xmlns:a16="http://schemas.microsoft.com/office/drawing/2014/main" id="{A863FA5A-E1DE-48FD-9359-B375B4E77A9B}"/>
              </a:ext>
            </a:extLst>
          </p:cNvPr>
          <p:cNvSpPr txBox="1"/>
          <p:nvPr/>
        </p:nvSpPr>
        <p:spPr>
          <a:xfrm>
            <a:off x="1465845" y="2336132"/>
            <a:ext cx="7315200" cy="307777"/>
          </a:xfrm>
          <a:prstGeom prst="rect">
            <a:avLst/>
          </a:prstGeom>
          <a:noFill/>
        </p:spPr>
        <p:txBody>
          <a:bodyPr wrap="square" rtlCol="0">
            <a:spAutoFit/>
          </a:bodyPr>
          <a:lstStyle/>
          <a:p>
            <a:r>
              <a:rPr lang="en-US" sz="1400" dirty="0">
                <a:solidFill>
                  <a:schemeClr val="tx2"/>
                </a:solidFill>
              </a:rPr>
              <a:t>Handwashing</a:t>
            </a:r>
          </a:p>
        </p:txBody>
      </p:sp>
      <p:sp>
        <p:nvSpPr>
          <p:cNvPr id="15" name="TextBox 14">
            <a:extLst>
              <a:ext uri="{FF2B5EF4-FFF2-40B4-BE49-F238E27FC236}">
                <a16:creationId xmlns:a16="http://schemas.microsoft.com/office/drawing/2014/main" id="{912E1302-4BC7-4F0E-9E1E-69FA0E061D15}"/>
              </a:ext>
            </a:extLst>
          </p:cNvPr>
          <p:cNvSpPr txBox="1"/>
          <p:nvPr/>
        </p:nvSpPr>
        <p:spPr>
          <a:xfrm>
            <a:off x="1465845" y="2690616"/>
            <a:ext cx="7315200" cy="307777"/>
          </a:xfrm>
          <a:prstGeom prst="rect">
            <a:avLst/>
          </a:prstGeom>
        </p:spPr>
        <p:txBody>
          <a:bodyPr wrap="square" rtlCol="0">
            <a:spAutoFit/>
          </a:bodyPr>
          <a:lstStyle/>
          <a:p>
            <a:r>
              <a:rPr lang="en-US" sz="1400" dirty="0"/>
              <a:t>Cleaning surface</a:t>
            </a:r>
            <a:endParaRPr lang="en-US" sz="1400" dirty="0">
              <a:solidFill>
                <a:schemeClr val="tx2"/>
              </a:solidFill>
            </a:endParaRPr>
          </a:p>
        </p:txBody>
      </p:sp>
      <p:sp>
        <p:nvSpPr>
          <p:cNvPr id="16" name="TextBox 15">
            <a:extLst>
              <a:ext uri="{FF2B5EF4-FFF2-40B4-BE49-F238E27FC236}">
                <a16:creationId xmlns:a16="http://schemas.microsoft.com/office/drawing/2014/main" id="{A6DDBC62-BE20-486D-9D2A-A0798A4C4175}"/>
              </a:ext>
            </a:extLst>
          </p:cNvPr>
          <p:cNvSpPr txBox="1"/>
          <p:nvPr/>
        </p:nvSpPr>
        <p:spPr>
          <a:xfrm>
            <a:off x="1465845" y="3045100"/>
            <a:ext cx="7315200" cy="307777"/>
          </a:xfrm>
          <a:prstGeom prst="rect">
            <a:avLst/>
          </a:prstGeom>
          <a:noFill/>
        </p:spPr>
        <p:txBody>
          <a:bodyPr wrap="square" rtlCol="0">
            <a:spAutoFit/>
          </a:bodyPr>
          <a:lstStyle/>
          <a:p>
            <a:r>
              <a:rPr lang="en-US" sz="1400" dirty="0"/>
              <a:t>Wearing gloves</a:t>
            </a:r>
            <a:endParaRPr lang="en-US" sz="1400" dirty="0">
              <a:solidFill>
                <a:schemeClr val="tx2"/>
              </a:solidFill>
            </a:endParaRPr>
          </a:p>
        </p:txBody>
      </p:sp>
      <p:sp>
        <p:nvSpPr>
          <p:cNvPr id="17" name="TextBox 16">
            <a:extLst>
              <a:ext uri="{FF2B5EF4-FFF2-40B4-BE49-F238E27FC236}">
                <a16:creationId xmlns:a16="http://schemas.microsoft.com/office/drawing/2014/main" id="{38BDA6E2-0CF1-4FC8-AFFF-731E26F6C805}"/>
              </a:ext>
            </a:extLst>
          </p:cNvPr>
          <p:cNvSpPr txBox="1"/>
          <p:nvPr/>
        </p:nvSpPr>
        <p:spPr>
          <a:xfrm>
            <a:off x="1465845" y="3399584"/>
            <a:ext cx="7315200" cy="307777"/>
          </a:xfrm>
          <a:prstGeom prst="rect">
            <a:avLst/>
          </a:prstGeom>
          <a:noFill/>
        </p:spPr>
        <p:txBody>
          <a:bodyPr wrap="square" rtlCol="0">
            <a:spAutoFit/>
          </a:bodyPr>
          <a:lstStyle/>
          <a:p>
            <a:r>
              <a:rPr lang="en-US" sz="1400" dirty="0"/>
              <a:t>Disposing contaminated materials</a:t>
            </a:r>
            <a:endParaRPr lang="en-US" sz="1400" dirty="0">
              <a:solidFill>
                <a:schemeClr val="tx2"/>
              </a:solidFill>
            </a:endParaRPr>
          </a:p>
        </p:txBody>
      </p:sp>
      <p:sp>
        <p:nvSpPr>
          <p:cNvPr id="30" name="Rectangle 29">
            <a:extLst>
              <a:ext uri="{FF2B5EF4-FFF2-40B4-BE49-F238E27FC236}">
                <a16:creationId xmlns:a16="http://schemas.microsoft.com/office/drawing/2014/main" id="{9E77F90E-6102-4D6A-859E-A52DCDDFE062}"/>
              </a:ext>
            </a:extLst>
          </p:cNvPr>
          <p:cNvSpPr>
            <a:spLocks noChangeAspect="1"/>
          </p:cNvSpPr>
          <p:nvPr/>
        </p:nvSpPr>
        <p:spPr>
          <a:xfrm>
            <a:off x="1078221" y="2384471"/>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1" name="Rectangle 30">
            <a:extLst>
              <a:ext uri="{FF2B5EF4-FFF2-40B4-BE49-F238E27FC236}">
                <a16:creationId xmlns:a16="http://schemas.microsoft.com/office/drawing/2014/main" id="{0250A325-ED00-4323-877A-C3F8145D649E}"/>
              </a:ext>
            </a:extLst>
          </p:cNvPr>
          <p:cNvSpPr>
            <a:spLocks noChangeAspect="1"/>
          </p:cNvSpPr>
          <p:nvPr/>
        </p:nvSpPr>
        <p:spPr>
          <a:xfrm>
            <a:off x="1078221" y="2754853"/>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98B2E2B-0FEB-49CD-B6FB-56E955D9BD99}"/>
              </a:ext>
            </a:extLst>
          </p:cNvPr>
          <p:cNvSpPr>
            <a:spLocks noChangeAspect="1"/>
          </p:cNvSpPr>
          <p:nvPr/>
        </p:nvSpPr>
        <p:spPr>
          <a:xfrm>
            <a:off x="1078221" y="3072227"/>
            <a:ext cx="228600" cy="21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3" name="Rectangle 32">
            <a:extLst>
              <a:ext uri="{FF2B5EF4-FFF2-40B4-BE49-F238E27FC236}">
                <a16:creationId xmlns:a16="http://schemas.microsoft.com/office/drawing/2014/main" id="{19F7E516-CEF2-41C3-B06D-CCA591A0A1FD}"/>
              </a:ext>
            </a:extLst>
          </p:cNvPr>
          <p:cNvSpPr>
            <a:spLocks noChangeAspect="1"/>
          </p:cNvSpPr>
          <p:nvPr/>
        </p:nvSpPr>
        <p:spPr>
          <a:xfrm>
            <a:off x="1078221" y="3442609"/>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37" name="Rectangle 36">
            <a:extLst>
              <a:ext uri="{FF2B5EF4-FFF2-40B4-BE49-F238E27FC236}">
                <a16:creationId xmlns:a16="http://schemas.microsoft.com/office/drawing/2014/main" id="{FB66EA09-8649-45E6-A127-7CF114B21D6A}"/>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18</a:t>
            </a:r>
          </a:p>
        </p:txBody>
      </p:sp>
      <p:pic>
        <p:nvPicPr>
          <p:cNvPr id="18" name="Graphic 3" descr="Checkmark">
            <a:extLst>
              <a:ext uri="{FF2B5EF4-FFF2-40B4-BE49-F238E27FC236}">
                <a16:creationId xmlns:a16="http://schemas.microsoft.com/office/drawing/2014/main" id="{0A42F240-8146-4829-B55F-99CE608AEAA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52377" y="2402307"/>
            <a:ext cx="228096" cy="228096"/>
          </a:xfrm>
          <a:prstGeom prst="rect">
            <a:avLst/>
          </a:prstGeom>
        </p:spPr>
      </p:pic>
      <p:pic>
        <p:nvPicPr>
          <p:cNvPr id="19" name="Graphic 3" descr="Checkmark">
            <a:extLst>
              <a:ext uri="{FF2B5EF4-FFF2-40B4-BE49-F238E27FC236}">
                <a16:creationId xmlns:a16="http://schemas.microsoft.com/office/drawing/2014/main" id="{FB2F2FA7-0D52-4C7C-A6A1-614082B5306C}"/>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0613" y="3080656"/>
            <a:ext cx="228096" cy="228096"/>
          </a:xfrm>
          <a:prstGeom prst="rect">
            <a:avLst/>
          </a:prstGeom>
        </p:spPr>
      </p:pic>
      <p:sp>
        <p:nvSpPr>
          <p:cNvPr id="20" name="Rectangle 19">
            <a:extLst>
              <a:ext uri="{FF2B5EF4-FFF2-40B4-BE49-F238E27FC236}">
                <a16:creationId xmlns:a16="http://schemas.microsoft.com/office/drawing/2014/main" id="{6C2F8FBB-0705-44A4-B29E-7E8A5C8C962F}"/>
              </a:ext>
            </a:extLst>
          </p:cNvPr>
          <p:cNvSpPr/>
          <p:nvPr/>
        </p:nvSpPr>
        <p:spPr>
          <a:xfrm>
            <a:off x="548522" y="5550938"/>
            <a:ext cx="10728579" cy="800219"/>
          </a:xfrm>
          <a:prstGeom prst="rect">
            <a:avLst/>
          </a:prstGeom>
        </p:spPr>
        <p:txBody>
          <a:bodyPr wrap="square" tIns="91440" bIns="91440">
            <a:spAutoFit/>
          </a:bodyPr>
          <a:lstStyle/>
          <a:p>
            <a:pPr>
              <a:spcBef>
                <a:spcPts val="600"/>
              </a:spcBef>
              <a:spcAft>
                <a:spcPts val="600"/>
              </a:spcAft>
            </a:pPr>
            <a:r>
              <a:rPr lang="en-US" sz="1600" b="1" dirty="0">
                <a:solidFill>
                  <a:schemeClr val="accent1">
                    <a:lumMod val="75000"/>
                  </a:schemeClr>
                </a:solidFill>
                <a:cs typeface="Arial" panose="020B0604020202020204" pitchFamily="34" charset="0"/>
              </a:rPr>
              <a:t>Sorry, that’s not quite correct!</a:t>
            </a:r>
          </a:p>
          <a:p>
            <a:pPr>
              <a:spcBef>
                <a:spcPts val="600"/>
              </a:spcBef>
              <a:spcAft>
                <a:spcPts val="300"/>
              </a:spcAft>
            </a:pPr>
            <a:r>
              <a:rPr lang="en-US" sz="1400" dirty="0"/>
              <a:t>The most common procedures in standard precautions are hand washing and wearing gloves.</a:t>
            </a:r>
          </a:p>
        </p:txBody>
      </p:sp>
      <p:sp>
        <p:nvSpPr>
          <p:cNvPr id="2" name="Text Placeholder 3">
            <a:extLst>
              <a:ext uri="{FF2B5EF4-FFF2-40B4-BE49-F238E27FC236}">
                <a16:creationId xmlns:a16="http://schemas.microsoft.com/office/drawing/2014/main" id="{6E45B530-E92C-4253-8EB2-E05D3BF9EC9D}"/>
              </a:ext>
            </a:extLst>
          </p:cNvPr>
          <p:cNvSpPr>
            <a:spLocks noGrp="1"/>
          </p:cNvSpPr>
          <p:nvPr>
            <p:ph type="body" sz="quarter" idx="10"/>
          </p:nvPr>
        </p:nvSpPr>
        <p:spPr>
          <a:xfrm>
            <a:off x="91440" y="6583680"/>
            <a:ext cx="5486400" cy="228600"/>
          </a:xfrm>
          <a:prstGeom prst="rect">
            <a:avLst/>
          </a:prstGeom>
        </p:spPr>
        <p:txBody>
          <a:bodyPr/>
          <a:lstStyle/>
          <a:p>
            <a:r>
              <a:rPr lang="en-IN">
                <a:latin typeface="+mn-lt"/>
              </a:rPr>
              <a:t>Click Next to continue.</a:t>
            </a:r>
          </a:p>
        </p:txBody>
      </p:sp>
    </p:spTree>
    <p:custDataLst>
      <p:tags r:id="rId1"/>
    </p:custDataLst>
    <p:extLst>
      <p:ext uri="{BB962C8B-B14F-4D97-AF65-F5344CB8AC3E}">
        <p14:creationId xmlns:p14="http://schemas.microsoft.com/office/powerpoint/2010/main" val="40934797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MRSA bacteria or superbug - Royalty-free MRSA Stock Photo">
            <a:extLst>
              <a:ext uri="{FF2B5EF4-FFF2-40B4-BE49-F238E27FC236}">
                <a16:creationId xmlns:a16="http://schemas.microsoft.com/office/drawing/2014/main" id="{E499618D-C5A4-4D20-9823-7933961494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33300"/>
          <a:stretch/>
        </p:blipFill>
        <p:spPr bwMode="auto">
          <a:xfrm>
            <a:off x="91440" y="820314"/>
            <a:ext cx="12006072" cy="5607202"/>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US"/>
              <a:t>Module Structure</a:t>
            </a:r>
          </a:p>
        </p:txBody>
      </p:sp>
      <p:sp>
        <p:nvSpPr>
          <p:cNvPr id="46" name="Rectangle 45">
            <a:extLst>
              <a:ext uri="{FF2B5EF4-FFF2-40B4-BE49-F238E27FC236}">
                <a16:creationId xmlns:a16="http://schemas.microsoft.com/office/drawing/2014/main" id="{AA0E67A7-02F5-4AA6-8C00-5AA4DC1B57CC}"/>
              </a:ext>
            </a:extLst>
          </p:cNvPr>
          <p:cNvSpPr/>
          <p:nvPr/>
        </p:nvSpPr>
        <p:spPr>
          <a:xfrm>
            <a:off x="91440" y="4756599"/>
            <a:ext cx="12006072" cy="1672498"/>
          </a:xfrm>
          <a:prstGeom prst="rect">
            <a:avLst/>
          </a:prstGeom>
          <a:solidFill>
            <a:srgbClr val="22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3C11210A-F483-43D4-B9FE-E7A4760C078E}"/>
              </a:ext>
            </a:extLst>
          </p:cNvPr>
          <p:cNvGrpSpPr>
            <a:grpSpLocks noChangeAspect="1"/>
          </p:cNvGrpSpPr>
          <p:nvPr/>
        </p:nvGrpSpPr>
        <p:grpSpPr>
          <a:xfrm>
            <a:off x="6914997" y="4441055"/>
            <a:ext cx="800592" cy="642347"/>
            <a:chOff x="7105255" y="4919167"/>
            <a:chExt cx="968716" cy="777240"/>
          </a:xfrm>
          <a:solidFill>
            <a:srgbClr val="5F9BBC"/>
          </a:solidFill>
        </p:grpSpPr>
        <p:sp>
          <p:nvSpPr>
            <p:cNvPr id="50" name="AutoShape 3">
              <a:extLst>
                <a:ext uri="{FF2B5EF4-FFF2-40B4-BE49-F238E27FC236}">
                  <a16:creationId xmlns:a16="http://schemas.microsoft.com/office/drawing/2014/main" id="{387D9D2A-C35C-4C11-AE5B-DB8D9BF9F949}"/>
                </a:ext>
              </a:extLst>
            </p:cNvPr>
            <p:cNvSpPr>
              <a:spLocks noChangeAspect="1" noChangeArrowheads="1" noTextEdit="1"/>
            </p:cNvSpPr>
            <p:nvPr/>
          </p:nvSpPr>
          <p:spPr bwMode="auto">
            <a:xfrm>
              <a:off x="7106388" y="4920300"/>
              <a:ext cx="967583" cy="774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5">
              <a:extLst>
                <a:ext uri="{FF2B5EF4-FFF2-40B4-BE49-F238E27FC236}">
                  <a16:creationId xmlns:a16="http://schemas.microsoft.com/office/drawing/2014/main" id="{88B32B6A-968D-41DD-84C9-644A20EB60D1}"/>
                </a:ext>
              </a:extLst>
            </p:cNvPr>
            <p:cNvSpPr>
              <a:spLocks/>
            </p:cNvSpPr>
            <p:nvPr/>
          </p:nvSpPr>
          <p:spPr bwMode="auto">
            <a:xfrm>
              <a:off x="7693850" y="5057393"/>
              <a:ext cx="378989" cy="639013"/>
            </a:xfrm>
            <a:custGeom>
              <a:avLst/>
              <a:gdLst>
                <a:gd name="T0" fmla="*/ 58 w 282"/>
                <a:gd name="T1" fmla="*/ 475 h 475"/>
                <a:gd name="T2" fmla="*/ 52 w 282"/>
                <a:gd name="T3" fmla="*/ 473 h 475"/>
                <a:gd name="T4" fmla="*/ 22 w 282"/>
                <a:gd name="T5" fmla="*/ 459 h 475"/>
                <a:gd name="T6" fmla="*/ 3 w 282"/>
                <a:gd name="T7" fmla="*/ 437 h 475"/>
                <a:gd name="T8" fmla="*/ 2 w 282"/>
                <a:gd name="T9" fmla="*/ 423 h 475"/>
                <a:gd name="T10" fmla="*/ 9 w 282"/>
                <a:gd name="T11" fmla="*/ 412 h 475"/>
                <a:gd name="T12" fmla="*/ 23 w 282"/>
                <a:gd name="T13" fmla="*/ 388 h 475"/>
                <a:gd name="T14" fmla="*/ 28 w 282"/>
                <a:gd name="T15" fmla="*/ 369 h 475"/>
                <a:gd name="T16" fmla="*/ 32 w 282"/>
                <a:gd name="T17" fmla="*/ 339 h 475"/>
                <a:gd name="T18" fmla="*/ 52 w 282"/>
                <a:gd name="T19" fmla="*/ 306 h 475"/>
                <a:gd name="T20" fmla="*/ 71 w 282"/>
                <a:gd name="T21" fmla="*/ 296 h 475"/>
                <a:gd name="T22" fmla="*/ 104 w 282"/>
                <a:gd name="T23" fmla="*/ 281 h 475"/>
                <a:gd name="T24" fmla="*/ 134 w 282"/>
                <a:gd name="T25" fmla="*/ 261 h 475"/>
                <a:gd name="T26" fmla="*/ 146 w 282"/>
                <a:gd name="T27" fmla="*/ 250 h 475"/>
                <a:gd name="T28" fmla="*/ 172 w 282"/>
                <a:gd name="T29" fmla="*/ 220 h 475"/>
                <a:gd name="T30" fmla="*/ 196 w 282"/>
                <a:gd name="T31" fmla="*/ 192 h 475"/>
                <a:gd name="T32" fmla="*/ 219 w 282"/>
                <a:gd name="T33" fmla="*/ 178 h 475"/>
                <a:gd name="T34" fmla="*/ 228 w 282"/>
                <a:gd name="T35" fmla="*/ 178 h 475"/>
                <a:gd name="T36" fmla="*/ 239 w 282"/>
                <a:gd name="T37" fmla="*/ 190 h 475"/>
                <a:gd name="T38" fmla="*/ 235 w 282"/>
                <a:gd name="T39" fmla="*/ 210 h 475"/>
                <a:gd name="T40" fmla="*/ 217 w 282"/>
                <a:gd name="T41" fmla="*/ 241 h 475"/>
                <a:gd name="T42" fmla="*/ 199 w 282"/>
                <a:gd name="T43" fmla="*/ 260 h 475"/>
                <a:gd name="T44" fmla="*/ 194 w 282"/>
                <a:gd name="T45" fmla="*/ 267 h 475"/>
                <a:gd name="T46" fmla="*/ 202 w 282"/>
                <a:gd name="T47" fmla="*/ 262 h 475"/>
                <a:gd name="T48" fmla="*/ 224 w 282"/>
                <a:gd name="T49" fmla="*/ 241 h 475"/>
                <a:gd name="T50" fmla="*/ 241 w 282"/>
                <a:gd name="T51" fmla="*/ 215 h 475"/>
                <a:gd name="T52" fmla="*/ 247 w 282"/>
                <a:gd name="T53" fmla="*/ 189 h 475"/>
                <a:gd name="T54" fmla="*/ 243 w 282"/>
                <a:gd name="T55" fmla="*/ 176 h 475"/>
                <a:gd name="T56" fmla="*/ 237 w 282"/>
                <a:gd name="T57" fmla="*/ 161 h 475"/>
                <a:gd name="T58" fmla="*/ 237 w 282"/>
                <a:gd name="T59" fmla="*/ 155 h 475"/>
                <a:gd name="T60" fmla="*/ 239 w 282"/>
                <a:gd name="T61" fmla="*/ 110 h 475"/>
                <a:gd name="T62" fmla="*/ 238 w 282"/>
                <a:gd name="T63" fmla="*/ 90 h 475"/>
                <a:gd name="T64" fmla="*/ 238 w 282"/>
                <a:gd name="T65" fmla="*/ 66 h 475"/>
                <a:gd name="T66" fmla="*/ 240 w 282"/>
                <a:gd name="T67" fmla="*/ 40 h 475"/>
                <a:gd name="T68" fmla="*/ 243 w 282"/>
                <a:gd name="T69" fmla="*/ 19 h 475"/>
                <a:gd name="T70" fmla="*/ 255 w 282"/>
                <a:gd name="T71" fmla="*/ 4 h 475"/>
                <a:gd name="T72" fmla="*/ 273 w 282"/>
                <a:gd name="T73" fmla="*/ 12 h 475"/>
                <a:gd name="T74" fmla="*/ 276 w 282"/>
                <a:gd name="T75" fmla="*/ 24 h 475"/>
                <a:gd name="T76" fmla="*/ 279 w 282"/>
                <a:gd name="T77" fmla="*/ 52 h 475"/>
                <a:gd name="T78" fmla="*/ 279 w 282"/>
                <a:gd name="T79" fmla="*/ 63 h 475"/>
                <a:gd name="T80" fmla="*/ 281 w 282"/>
                <a:gd name="T81" fmla="*/ 91 h 475"/>
                <a:gd name="T82" fmla="*/ 281 w 282"/>
                <a:gd name="T83" fmla="*/ 119 h 475"/>
                <a:gd name="T84" fmla="*/ 282 w 282"/>
                <a:gd name="T85" fmla="*/ 122 h 475"/>
                <a:gd name="T86" fmla="*/ 282 w 282"/>
                <a:gd name="T87" fmla="*/ 163 h 475"/>
                <a:gd name="T88" fmla="*/ 281 w 282"/>
                <a:gd name="T89" fmla="*/ 165 h 475"/>
                <a:gd name="T90" fmla="*/ 279 w 282"/>
                <a:gd name="T91" fmla="*/ 186 h 475"/>
                <a:gd name="T92" fmla="*/ 271 w 282"/>
                <a:gd name="T93" fmla="*/ 227 h 475"/>
                <a:gd name="T94" fmla="*/ 261 w 282"/>
                <a:gd name="T95" fmla="*/ 267 h 475"/>
                <a:gd name="T96" fmla="*/ 248 w 282"/>
                <a:gd name="T97" fmla="*/ 300 h 475"/>
                <a:gd name="T98" fmla="*/ 217 w 282"/>
                <a:gd name="T99" fmla="*/ 334 h 475"/>
                <a:gd name="T100" fmla="*/ 180 w 282"/>
                <a:gd name="T101" fmla="*/ 359 h 475"/>
                <a:gd name="T102" fmla="*/ 144 w 282"/>
                <a:gd name="T103" fmla="*/ 387 h 475"/>
                <a:gd name="T104" fmla="*/ 116 w 282"/>
                <a:gd name="T105" fmla="*/ 430 h 475"/>
                <a:gd name="T106" fmla="*/ 105 w 282"/>
                <a:gd name="T107" fmla="*/ 459 h 475"/>
                <a:gd name="T108" fmla="*/ 86 w 282"/>
                <a:gd name="T109" fmla="*/ 473 h 475"/>
                <a:gd name="T110" fmla="*/ 79 w 282"/>
                <a:gd name="T111" fmla="*/ 475 h 475"/>
                <a:gd name="T112" fmla="*/ 58 w 282"/>
                <a:gd name="T11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475">
                  <a:moveTo>
                    <a:pt x="58" y="475"/>
                  </a:moveTo>
                  <a:cubicBezTo>
                    <a:pt x="56" y="473"/>
                    <a:pt x="54" y="474"/>
                    <a:pt x="52" y="473"/>
                  </a:cubicBezTo>
                  <a:cubicBezTo>
                    <a:pt x="41" y="471"/>
                    <a:pt x="31" y="466"/>
                    <a:pt x="22" y="459"/>
                  </a:cubicBezTo>
                  <a:cubicBezTo>
                    <a:pt x="14" y="453"/>
                    <a:pt x="8" y="445"/>
                    <a:pt x="3" y="437"/>
                  </a:cubicBezTo>
                  <a:cubicBezTo>
                    <a:pt x="0" y="432"/>
                    <a:pt x="0" y="428"/>
                    <a:pt x="2" y="423"/>
                  </a:cubicBezTo>
                  <a:cubicBezTo>
                    <a:pt x="4" y="419"/>
                    <a:pt x="7" y="416"/>
                    <a:pt x="9" y="412"/>
                  </a:cubicBezTo>
                  <a:cubicBezTo>
                    <a:pt x="14" y="404"/>
                    <a:pt x="19" y="396"/>
                    <a:pt x="23" y="388"/>
                  </a:cubicBezTo>
                  <a:cubicBezTo>
                    <a:pt x="25" y="382"/>
                    <a:pt x="27" y="376"/>
                    <a:pt x="28" y="369"/>
                  </a:cubicBezTo>
                  <a:cubicBezTo>
                    <a:pt x="29" y="359"/>
                    <a:pt x="30" y="349"/>
                    <a:pt x="32" y="339"/>
                  </a:cubicBezTo>
                  <a:cubicBezTo>
                    <a:pt x="35" y="326"/>
                    <a:pt x="41" y="315"/>
                    <a:pt x="52" y="306"/>
                  </a:cubicBezTo>
                  <a:cubicBezTo>
                    <a:pt x="57" y="302"/>
                    <a:pt x="64" y="299"/>
                    <a:pt x="71" y="296"/>
                  </a:cubicBezTo>
                  <a:cubicBezTo>
                    <a:pt x="82" y="292"/>
                    <a:pt x="93" y="287"/>
                    <a:pt x="104" y="281"/>
                  </a:cubicBezTo>
                  <a:cubicBezTo>
                    <a:pt x="115" y="276"/>
                    <a:pt x="125" y="269"/>
                    <a:pt x="134" y="261"/>
                  </a:cubicBezTo>
                  <a:cubicBezTo>
                    <a:pt x="139" y="257"/>
                    <a:pt x="143" y="254"/>
                    <a:pt x="146" y="250"/>
                  </a:cubicBezTo>
                  <a:cubicBezTo>
                    <a:pt x="156" y="241"/>
                    <a:pt x="164" y="231"/>
                    <a:pt x="172" y="220"/>
                  </a:cubicBezTo>
                  <a:cubicBezTo>
                    <a:pt x="180" y="211"/>
                    <a:pt x="187" y="201"/>
                    <a:pt x="196" y="192"/>
                  </a:cubicBezTo>
                  <a:cubicBezTo>
                    <a:pt x="203" y="186"/>
                    <a:pt x="210" y="181"/>
                    <a:pt x="219" y="178"/>
                  </a:cubicBezTo>
                  <a:cubicBezTo>
                    <a:pt x="222" y="177"/>
                    <a:pt x="225" y="177"/>
                    <a:pt x="228" y="178"/>
                  </a:cubicBezTo>
                  <a:cubicBezTo>
                    <a:pt x="234" y="179"/>
                    <a:pt x="238" y="184"/>
                    <a:pt x="239" y="190"/>
                  </a:cubicBezTo>
                  <a:cubicBezTo>
                    <a:pt x="239" y="197"/>
                    <a:pt x="238" y="204"/>
                    <a:pt x="235" y="210"/>
                  </a:cubicBezTo>
                  <a:cubicBezTo>
                    <a:pt x="231" y="222"/>
                    <a:pt x="224" y="232"/>
                    <a:pt x="217" y="241"/>
                  </a:cubicBezTo>
                  <a:cubicBezTo>
                    <a:pt x="211" y="248"/>
                    <a:pt x="205" y="254"/>
                    <a:pt x="199" y="260"/>
                  </a:cubicBezTo>
                  <a:cubicBezTo>
                    <a:pt x="197" y="262"/>
                    <a:pt x="195" y="264"/>
                    <a:pt x="194" y="267"/>
                  </a:cubicBezTo>
                  <a:cubicBezTo>
                    <a:pt x="197" y="266"/>
                    <a:pt x="199" y="264"/>
                    <a:pt x="202" y="262"/>
                  </a:cubicBezTo>
                  <a:cubicBezTo>
                    <a:pt x="210" y="256"/>
                    <a:pt x="217" y="249"/>
                    <a:pt x="224" y="241"/>
                  </a:cubicBezTo>
                  <a:cubicBezTo>
                    <a:pt x="231" y="233"/>
                    <a:pt x="237" y="224"/>
                    <a:pt x="241" y="215"/>
                  </a:cubicBezTo>
                  <a:cubicBezTo>
                    <a:pt x="245" y="207"/>
                    <a:pt x="248" y="198"/>
                    <a:pt x="247" y="189"/>
                  </a:cubicBezTo>
                  <a:cubicBezTo>
                    <a:pt x="247" y="184"/>
                    <a:pt x="246" y="180"/>
                    <a:pt x="243" y="176"/>
                  </a:cubicBezTo>
                  <a:cubicBezTo>
                    <a:pt x="240" y="172"/>
                    <a:pt x="238" y="167"/>
                    <a:pt x="237" y="161"/>
                  </a:cubicBezTo>
                  <a:cubicBezTo>
                    <a:pt x="237" y="159"/>
                    <a:pt x="237" y="157"/>
                    <a:pt x="237" y="155"/>
                  </a:cubicBezTo>
                  <a:cubicBezTo>
                    <a:pt x="240" y="140"/>
                    <a:pt x="240" y="125"/>
                    <a:pt x="239" y="110"/>
                  </a:cubicBezTo>
                  <a:cubicBezTo>
                    <a:pt x="239" y="103"/>
                    <a:pt x="239" y="97"/>
                    <a:pt x="238" y="90"/>
                  </a:cubicBezTo>
                  <a:cubicBezTo>
                    <a:pt x="238" y="82"/>
                    <a:pt x="238" y="74"/>
                    <a:pt x="238" y="66"/>
                  </a:cubicBezTo>
                  <a:cubicBezTo>
                    <a:pt x="238" y="57"/>
                    <a:pt x="239" y="49"/>
                    <a:pt x="240" y="40"/>
                  </a:cubicBezTo>
                  <a:cubicBezTo>
                    <a:pt x="241" y="33"/>
                    <a:pt x="241" y="26"/>
                    <a:pt x="243" y="19"/>
                  </a:cubicBezTo>
                  <a:cubicBezTo>
                    <a:pt x="245" y="13"/>
                    <a:pt x="249" y="8"/>
                    <a:pt x="255" y="4"/>
                  </a:cubicBezTo>
                  <a:cubicBezTo>
                    <a:pt x="263" y="0"/>
                    <a:pt x="270" y="4"/>
                    <a:pt x="273" y="12"/>
                  </a:cubicBezTo>
                  <a:cubicBezTo>
                    <a:pt x="275" y="16"/>
                    <a:pt x="275" y="20"/>
                    <a:pt x="276" y="24"/>
                  </a:cubicBezTo>
                  <a:cubicBezTo>
                    <a:pt x="277" y="33"/>
                    <a:pt x="278" y="42"/>
                    <a:pt x="279" y="52"/>
                  </a:cubicBezTo>
                  <a:cubicBezTo>
                    <a:pt x="279" y="55"/>
                    <a:pt x="279" y="59"/>
                    <a:pt x="279" y="63"/>
                  </a:cubicBezTo>
                  <a:cubicBezTo>
                    <a:pt x="280" y="72"/>
                    <a:pt x="280" y="81"/>
                    <a:pt x="281" y="91"/>
                  </a:cubicBezTo>
                  <a:cubicBezTo>
                    <a:pt x="281" y="100"/>
                    <a:pt x="281" y="110"/>
                    <a:pt x="281" y="119"/>
                  </a:cubicBezTo>
                  <a:cubicBezTo>
                    <a:pt x="281" y="120"/>
                    <a:pt x="281" y="121"/>
                    <a:pt x="282" y="122"/>
                  </a:cubicBezTo>
                  <a:cubicBezTo>
                    <a:pt x="282" y="136"/>
                    <a:pt x="282" y="149"/>
                    <a:pt x="282" y="163"/>
                  </a:cubicBezTo>
                  <a:cubicBezTo>
                    <a:pt x="281" y="164"/>
                    <a:pt x="281" y="164"/>
                    <a:pt x="281" y="165"/>
                  </a:cubicBezTo>
                  <a:cubicBezTo>
                    <a:pt x="281" y="172"/>
                    <a:pt x="280" y="179"/>
                    <a:pt x="279" y="186"/>
                  </a:cubicBezTo>
                  <a:cubicBezTo>
                    <a:pt x="277" y="200"/>
                    <a:pt x="274" y="214"/>
                    <a:pt x="271" y="227"/>
                  </a:cubicBezTo>
                  <a:cubicBezTo>
                    <a:pt x="268" y="241"/>
                    <a:pt x="265" y="254"/>
                    <a:pt x="261" y="267"/>
                  </a:cubicBezTo>
                  <a:cubicBezTo>
                    <a:pt x="257" y="278"/>
                    <a:pt x="254" y="289"/>
                    <a:pt x="248" y="300"/>
                  </a:cubicBezTo>
                  <a:cubicBezTo>
                    <a:pt x="239" y="313"/>
                    <a:pt x="229" y="324"/>
                    <a:pt x="217" y="334"/>
                  </a:cubicBezTo>
                  <a:cubicBezTo>
                    <a:pt x="205" y="343"/>
                    <a:pt x="192" y="351"/>
                    <a:pt x="180" y="359"/>
                  </a:cubicBezTo>
                  <a:cubicBezTo>
                    <a:pt x="167" y="367"/>
                    <a:pt x="155" y="376"/>
                    <a:pt x="144" y="387"/>
                  </a:cubicBezTo>
                  <a:cubicBezTo>
                    <a:pt x="132" y="399"/>
                    <a:pt x="123" y="414"/>
                    <a:pt x="116" y="430"/>
                  </a:cubicBezTo>
                  <a:cubicBezTo>
                    <a:pt x="112" y="439"/>
                    <a:pt x="109" y="449"/>
                    <a:pt x="105" y="459"/>
                  </a:cubicBezTo>
                  <a:cubicBezTo>
                    <a:pt x="101" y="467"/>
                    <a:pt x="96" y="472"/>
                    <a:pt x="86" y="473"/>
                  </a:cubicBezTo>
                  <a:cubicBezTo>
                    <a:pt x="84" y="473"/>
                    <a:pt x="81" y="473"/>
                    <a:pt x="79" y="475"/>
                  </a:cubicBezTo>
                  <a:cubicBezTo>
                    <a:pt x="72" y="475"/>
                    <a:pt x="65" y="475"/>
                    <a:pt x="58" y="4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5" name="Freeform 6">
              <a:extLst>
                <a:ext uri="{FF2B5EF4-FFF2-40B4-BE49-F238E27FC236}">
                  <a16:creationId xmlns:a16="http://schemas.microsoft.com/office/drawing/2014/main" id="{45082C98-0DAF-4524-AE7D-01F3EF1B3AA0}"/>
                </a:ext>
              </a:extLst>
            </p:cNvPr>
            <p:cNvSpPr>
              <a:spLocks/>
            </p:cNvSpPr>
            <p:nvPr/>
          </p:nvSpPr>
          <p:spPr bwMode="auto">
            <a:xfrm>
              <a:off x="7105255" y="5060226"/>
              <a:ext cx="380122" cy="636181"/>
            </a:xfrm>
            <a:custGeom>
              <a:avLst/>
              <a:gdLst>
                <a:gd name="T0" fmla="*/ 204 w 283"/>
                <a:gd name="T1" fmla="*/ 473 h 473"/>
                <a:gd name="T2" fmla="*/ 196 w 283"/>
                <a:gd name="T3" fmla="*/ 471 h 473"/>
                <a:gd name="T4" fmla="*/ 177 w 283"/>
                <a:gd name="T5" fmla="*/ 456 h 473"/>
                <a:gd name="T6" fmla="*/ 166 w 283"/>
                <a:gd name="T7" fmla="*/ 428 h 473"/>
                <a:gd name="T8" fmla="*/ 138 w 283"/>
                <a:gd name="T9" fmla="*/ 385 h 473"/>
                <a:gd name="T10" fmla="*/ 103 w 283"/>
                <a:gd name="T11" fmla="*/ 357 h 473"/>
                <a:gd name="T12" fmla="*/ 66 w 283"/>
                <a:gd name="T13" fmla="*/ 332 h 473"/>
                <a:gd name="T14" fmla="*/ 35 w 283"/>
                <a:gd name="T15" fmla="*/ 297 h 473"/>
                <a:gd name="T16" fmla="*/ 22 w 283"/>
                <a:gd name="T17" fmla="*/ 265 h 473"/>
                <a:gd name="T18" fmla="*/ 11 w 283"/>
                <a:gd name="T19" fmla="*/ 225 h 473"/>
                <a:gd name="T20" fmla="*/ 3 w 283"/>
                <a:gd name="T21" fmla="*/ 184 h 473"/>
                <a:gd name="T22" fmla="*/ 1 w 283"/>
                <a:gd name="T23" fmla="*/ 123 h 473"/>
                <a:gd name="T24" fmla="*/ 1 w 283"/>
                <a:gd name="T25" fmla="*/ 95 h 473"/>
                <a:gd name="T26" fmla="*/ 2 w 283"/>
                <a:gd name="T27" fmla="*/ 74 h 473"/>
                <a:gd name="T28" fmla="*/ 4 w 283"/>
                <a:gd name="T29" fmla="*/ 42 h 473"/>
                <a:gd name="T30" fmla="*/ 7 w 283"/>
                <a:gd name="T31" fmla="*/ 16 h 473"/>
                <a:gd name="T32" fmla="*/ 11 w 283"/>
                <a:gd name="T33" fmla="*/ 6 h 473"/>
                <a:gd name="T34" fmla="*/ 24 w 283"/>
                <a:gd name="T35" fmla="*/ 1 h 473"/>
                <a:gd name="T36" fmla="*/ 35 w 283"/>
                <a:gd name="T37" fmla="*/ 10 h 473"/>
                <a:gd name="T38" fmla="*/ 40 w 283"/>
                <a:gd name="T39" fmla="*/ 23 h 473"/>
                <a:gd name="T40" fmla="*/ 44 w 283"/>
                <a:gd name="T41" fmla="*/ 57 h 473"/>
                <a:gd name="T42" fmla="*/ 44 w 283"/>
                <a:gd name="T43" fmla="*/ 79 h 473"/>
                <a:gd name="T44" fmla="*/ 43 w 283"/>
                <a:gd name="T45" fmla="*/ 107 h 473"/>
                <a:gd name="T46" fmla="*/ 43 w 283"/>
                <a:gd name="T47" fmla="*/ 137 h 473"/>
                <a:gd name="T48" fmla="*/ 45 w 283"/>
                <a:gd name="T49" fmla="*/ 154 h 473"/>
                <a:gd name="T50" fmla="*/ 40 w 283"/>
                <a:gd name="T51" fmla="*/ 172 h 473"/>
                <a:gd name="T52" fmla="*/ 37 w 283"/>
                <a:gd name="T53" fmla="*/ 201 h 473"/>
                <a:gd name="T54" fmla="*/ 54 w 283"/>
                <a:gd name="T55" fmla="*/ 233 h 473"/>
                <a:gd name="T56" fmla="*/ 72 w 283"/>
                <a:gd name="T57" fmla="*/ 253 h 473"/>
                <a:gd name="T58" fmla="*/ 88 w 283"/>
                <a:gd name="T59" fmla="*/ 264 h 473"/>
                <a:gd name="T60" fmla="*/ 84 w 283"/>
                <a:gd name="T61" fmla="*/ 259 h 473"/>
                <a:gd name="T62" fmla="*/ 65 w 283"/>
                <a:gd name="T63" fmla="*/ 239 h 473"/>
                <a:gd name="T64" fmla="*/ 45 w 283"/>
                <a:gd name="T65" fmla="*/ 204 h 473"/>
                <a:gd name="T66" fmla="*/ 44 w 283"/>
                <a:gd name="T67" fmla="*/ 188 h 473"/>
                <a:gd name="T68" fmla="*/ 57 w 283"/>
                <a:gd name="T69" fmla="*/ 176 h 473"/>
                <a:gd name="T70" fmla="*/ 68 w 283"/>
                <a:gd name="T71" fmla="*/ 178 h 473"/>
                <a:gd name="T72" fmla="*/ 86 w 283"/>
                <a:gd name="T73" fmla="*/ 190 h 473"/>
                <a:gd name="T74" fmla="*/ 107 w 283"/>
                <a:gd name="T75" fmla="*/ 214 h 473"/>
                <a:gd name="T76" fmla="*/ 127 w 283"/>
                <a:gd name="T77" fmla="*/ 239 h 473"/>
                <a:gd name="T78" fmla="*/ 166 w 283"/>
                <a:gd name="T79" fmla="*/ 273 h 473"/>
                <a:gd name="T80" fmla="*/ 199 w 283"/>
                <a:gd name="T81" fmla="*/ 289 h 473"/>
                <a:gd name="T82" fmla="*/ 218 w 283"/>
                <a:gd name="T83" fmla="*/ 297 h 473"/>
                <a:gd name="T84" fmla="*/ 248 w 283"/>
                <a:gd name="T85" fmla="*/ 331 h 473"/>
                <a:gd name="T86" fmla="*/ 253 w 283"/>
                <a:gd name="T87" fmla="*/ 357 h 473"/>
                <a:gd name="T88" fmla="*/ 256 w 283"/>
                <a:gd name="T89" fmla="*/ 374 h 473"/>
                <a:gd name="T90" fmla="*/ 267 w 283"/>
                <a:gd name="T91" fmla="*/ 401 h 473"/>
                <a:gd name="T92" fmla="*/ 277 w 283"/>
                <a:gd name="T93" fmla="*/ 416 h 473"/>
                <a:gd name="T94" fmla="*/ 280 w 283"/>
                <a:gd name="T95" fmla="*/ 421 h 473"/>
                <a:gd name="T96" fmla="*/ 280 w 283"/>
                <a:gd name="T97" fmla="*/ 435 h 473"/>
                <a:gd name="T98" fmla="*/ 249 w 283"/>
                <a:gd name="T99" fmla="*/ 465 h 473"/>
                <a:gd name="T100" fmla="*/ 227 w 283"/>
                <a:gd name="T101" fmla="*/ 472 h 473"/>
                <a:gd name="T102" fmla="*/ 224 w 283"/>
                <a:gd name="T103" fmla="*/ 473 h 473"/>
                <a:gd name="T104" fmla="*/ 204 w 283"/>
                <a:gd name="T10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 h="473">
                  <a:moveTo>
                    <a:pt x="204" y="473"/>
                  </a:moveTo>
                  <a:cubicBezTo>
                    <a:pt x="201" y="471"/>
                    <a:pt x="199" y="471"/>
                    <a:pt x="196" y="471"/>
                  </a:cubicBezTo>
                  <a:cubicBezTo>
                    <a:pt x="186" y="470"/>
                    <a:pt x="181" y="465"/>
                    <a:pt x="177" y="456"/>
                  </a:cubicBezTo>
                  <a:cubicBezTo>
                    <a:pt x="173" y="447"/>
                    <a:pt x="170" y="437"/>
                    <a:pt x="166" y="428"/>
                  </a:cubicBezTo>
                  <a:cubicBezTo>
                    <a:pt x="159" y="412"/>
                    <a:pt x="150" y="397"/>
                    <a:pt x="138" y="385"/>
                  </a:cubicBezTo>
                  <a:cubicBezTo>
                    <a:pt x="127" y="374"/>
                    <a:pt x="115" y="365"/>
                    <a:pt x="103" y="357"/>
                  </a:cubicBezTo>
                  <a:cubicBezTo>
                    <a:pt x="90" y="349"/>
                    <a:pt x="77" y="341"/>
                    <a:pt x="66" y="332"/>
                  </a:cubicBezTo>
                  <a:cubicBezTo>
                    <a:pt x="53" y="322"/>
                    <a:pt x="43" y="311"/>
                    <a:pt x="35" y="297"/>
                  </a:cubicBezTo>
                  <a:cubicBezTo>
                    <a:pt x="29" y="287"/>
                    <a:pt x="25" y="276"/>
                    <a:pt x="22" y="265"/>
                  </a:cubicBezTo>
                  <a:cubicBezTo>
                    <a:pt x="17" y="252"/>
                    <a:pt x="14" y="239"/>
                    <a:pt x="11" y="225"/>
                  </a:cubicBezTo>
                  <a:cubicBezTo>
                    <a:pt x="8" y="212"/>
                    <a:pt x="6" y="198"/>
                    <a:pt x="3" y="184"/>
                  </a:cubicBezTo>
                  <a:cubicBezTo>
                    <a:pt x="0" y="164"/>
                    <a:pt x="0" y="143"/>
                    <a:pt x="1" y="123"/>
                  </a:cubicBezTo>
                  <a:cubicBezTo>
                    <a:pt x="1" y="114"/>
                    <a:pt x="1" y="105"/>
                    <a:pt x="1" y="95"/>
                  </a:cubicBezTo>
                  <a:cubicBezTo>
                    <a:pt x="2" y="88"/>
                    <a:pt x="2" y="81"/>
                    <a:pt x="2" y="74"/>
                  </a:cubicBezTo>
                  <a:cubicBezTo>
                    <a:pt x="3" y="63"/>
                    <a:pt x="3" y="52"/>
                    <a:pt x="4" y="42"/>
                  </a:cubicBezTo>
                  <a:cubicBezTo>
                    <a:pt x="5" y="33"/>
                    <a:pt x="6" y="25"/>
                    <a:pt x="7" y="16"/>
                  </a:cubicBezTo>
                  <a:cubicBezTo>
                    <a:pt x="8" y="12"/>
                    <a:pt x="9" y="9"/>
                    <a:pt x="11" y="6"/>
                  </a:cubicBezTo>
                  <a:cubicBezTo>
                    <a:pt x="14" y="2"/>
                    <a:pt x="19" y="0"/>
                    <a:pt x="24" y="1"/>
                  </a:cubicBezTo>
                  <a:cubicBezTo>
                    <a:pt x="29" y="2"/>
                    <a:pt x="32" y="6"/>
                    <a:pt x="35" y="10"/>
                  </a:cubicBezTo>
                  <a:cubicBezTo>
                    <a:pt x="38" y="14"/>
                    <a:pt x="40" y="18"/>
                    <a:pt x="40" y="23"/>
                  </a:cubicBezTo>
                  <a:cubicBezTo>
                    <a:pt x="42" y="34"/>
                    <a:pt x="43" y="45"/>
                    <a:pt x="44" y="57"/>
                  </a:cubicBezTo>
                  <a:cubicBezTo>
                    <a:pt x="44" y="64"/>
                    <a:pt x="45" y="72"/>
                    <a:pt x="44" y="79"/>
                  </a:cubicBezTo>
                  <a:cubicBezTo>
                    <a:pt x="44" y="89"/>
                    <a:pt x="44" y="98"/>
                    <a:pt x="43" y="107"/>
                  </a:cubicBezTo>
                  <a:cubicBezTo>
                    <a:pt x="43" y="117"/>
                    <a:pt x="43" y="127"/>
                    <a:pt x="43" y="137"/>
                  </a:cubicBezTo>
                  <a:cubicBezTo>
                    <a:pt x="44" y="143"/>
                    <a:pt x="45" y="148"/>
                    <a:pt x="45" y="154"/>
                  </a:cubicBezTo>
                  <a:cubicBezTo>
                    <a:pt x="46" y="160"/>
                    <a:pt x="44" y="167"/>
                    <a:pt x="40" y="172"/>
                  </a:cubicBezTo>
                  <a:cubicBezTo>
                    <a:pt x="34" y="181"/>
                    <a:pt x="34" y="191"/>
                    <a:pt x="37" y="201"/>
                  </a:cubicBezTo>
                  <a:cubicBezTo>
                    <a:pt x="40" y="213"/>
                    <a:pt x="47" y="224"/>
                    <a:pt x="54" y="233"/>
                  </a:cubicBezTo>
                  <a:cubicBezTo>
                    <a:pt x="59" y="240"/>
                    <a:pt x="65" y="247"/>
                    <a:pt x="72" y="253"/>
                  </a:cubicBezTo>
                  <a:cubicBezTo>
                    <a:pt x="77" y="257"/>
                    <a:pt x="82" y="261"/>
                    <a:pt x="88" y="264"/>
                  </a:cubicBezTo>
                  <a:cubicBezTo>
                    <a:pt x="87" y="262"/>
                    <a:pt x="86" y="260"/>
                    <a:pt x="84" y="259"/>
                  </a:cubicBezTo>
                  <a:cubicBezTo>
                    <a:pt x="77" y="252"/>
                    <a:pt x="71" y="246"/>
                    <a:pt x="65" y="239"/>
                  </a:cubicBezTo>
                  <a:cubicBezTo>
                    <a:pt x="57" y="228"/>
                    <a:pt x="50" y="217"/>
                    <a:pt x="45" y="204"/>
                  </a:cubicBezTo>
                  <a:cubicBezTo>
                    <a:pt x="44" y="199"/>
                    <a:pt x="43" y="193"/>
                    <a:pt x="44" y="188"/>
                  </a:cubicBezTo>
                  <a:cubicBezTo>
                    <a:pt x="44" y="180"/>
                    <a:pt x="49" y="176"/>
                    <a:pt x="57" y="176"/>
                  </a:cubicBezTo>
                  <a:cubicBezTo>
                    <a:pt x="61" y="175"/>
                    <a:pt x="65" y="176"/>
                    <a:pt x="68" y="178"/>
                  </a:cubicBezTo>
                  <a:cubicBezTo>
                    <a:pt x="75" y="181"/>
                    <a:pt x="81" y="185"/>
                    <a:pt x="86" y="190"/>
                  </a:cubicBezTo>
                  <a:cubicBezTo>
                    <a:pt x="94" y="197"/>
                    <a:pt x="100" y="206"/>
                    <a:pt x="107" y="214"/>
                  </a:cubicBezTo>
                  <a:cubicBezTo>
                    <a:pt x="113" y="222"/>
                    <a:pt x="120" y="231"/>
                    <a:pt x="127" y="239"/>
                  </a:cubicBezTo>
                  <a:cubicBezTo>
                    <a:pt x="139" y="252"/>
                    <a:pt x="152" y="263"/>
                    <a:pt x="166" y="273"/>
                  </a:cubicBezTo>
                  <a:cubicBezTo>
                    <a:pt x="176" y="279"/>
                    <a:pt x="187" y="284"/>
                    <a:pt x="199" y="289"/>
                  </a:cubicBezTo>
                  <a:cubicBezTo>
                    <a:pt x="205" y="291"/>
                    <a:pt x="212" y="294"/>
                    <a:pt x="218" y="297"/>
                  </a:cubicBezTo>
                  <a:cubicBezTo>
                    <a:pt x="233" y="304"/>
                    <a:pt x="243" y="315"/>
                    <a:pt x="248" y="331"/>
                  </a:cubicBezTo>
                  <a:cubicBezTo>
                    <a:pt x="251" y="340"/>
                    <a:pt x="252" y="348"/>
                    <a:pt x="253" y="357"/>
                  </a:cubicBezTo>
                  <a:cubicBezTo>
                    <a:pt x="254" y="362"/>
                    <a:pt x="255" y="368"/>
                    <a:pt x="256" y="374"/>
                  </a:cubicBezTo>
                  <a:cubicBezTo>
                    <a:pt x="258" y="384"/>
                    <a:pt x="262" y="393"/>
                    <a:pt x="267" y="401"/>
                  </a:cubicBezTo>
                  <a:cubicBezTo>
                    <a:pt x="271" y="406"/>
                    <a:pt x="274" y="411"/>
                    <a:pt x="277" y="416"/>
                  </a:cubicBezTo>
                  <a:cubicBezTo>
                    <a:pt x="278" y="418"/>
                    <a:pt x="279" y="420"/>
                    <a:pt x="280" y="421"/>
                  </a:cubicBezTo>
                  <a:cubicBezTo>
                    <a:pt x="283" y="426"/>
                    <a:pt x="282" y="430"/>
                    <a:pt x="280" y="435"/>
                  </a:cubicBezTo>
                  <a:cubicBezTo>
                    <a:pt x="272" y="447"/>
                    <a:pt x="262" y="458"/>
                    <a:pt x="249" y="465"/>
                  </a:cubicBezTo>
                  <a:cubicBezTo>
                    <a:pt x="242" y="468"/>
                    <a:pt x="235" y="471"/>
                    <a:pt x="227" y="472"/>
                  </a:cubicBezTo>
                  <a:cubicBezTo>
                    <a:pt x="226" y="472"/>
                    <a:pt x="225" y="472"/>
                    <a:pt x="224" y="473"/>
                  </a:cubicBezTo>
                  <a:cubicBezTo>
                    <a:pt x="217" y="473"/>
                    <a:pt x="211" y="473"/>
                    <a:pt x="204" y="473"/>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7">
              <a:extLst>
                <a:ext uri="{FF2B5EF4-FFF2-40B4-BE49-F238E27FC236}">
                  <a16:creationId xmlns:a16="http://schemas.microsoft.com/office/drawing/2014/main" id="{3C751064-3EFA-4D2E-9538-23C072961EEB}"/>
                </a:ext>
              </a:extLst>
            </p:cNvPr>
            <p:cNvSpPr>
              <a:spLocks/>
            </p:cNvSpPr>
            <p:nvPr/>
          </p:nvSpPr>
          <p:spPr bwMode="auto">
            <a:xfrm>
              <a:off x="7252545" y="4919167"/>
              <a:ext cx="637313" cy="544408"/>
            </a:xfrm>
            <a:custGeom>
              <a:avLst/>
              <a:gdLst>
                <a:gd name="T0" fmla="*/ 448 w 474"/>
                <a:gd name="T1" fmla="*/ 136 h 405"/>
                <a:gd name="T2" fmla="*/ 462 w 474"/>
                <a:gd name="T3" fmla="*/ 163 h 405"/>
                <a:gd name="T4" fmla="*/ 473 w 474"/>
                <a:gd name="T5" fmla="*/ 210 h 405"/>
                <a:gd name="T6" fmla="*/ 463 w 474"/>
                <a:gd name="T7" fmla="*/ 281 h 405"/>
                <a:gd name="T8" fmla="*/ 413 w 474"/>
                <a:gd name="T9" fmla="*/ 308 h 405"/>
                <a:gd name="T10" fmla="*/ 412 w 474"/>
                <a:gd name="T11" fmla="*/ 311 h 405"/>
                <a:gd name="T12" fmla="*/ 406 w 474"/>
                <a:gd name="T13" fmla="*/ 332 h 405"/>
                <a:gd name="T14" fmla="*/ 359 w 474"/>
                <a:gd name="T15" fmla="*/ 366 h 405"/>
                <a:gd name="T16" fmla="*/ 327 w 474"/>
                <a:gd name="T17" fmla="*/ 369 h 405"/>
                <a:gd name="T18" fmla="*/ 299 w 474"/>
                <a:gd name="T19" fmla="*/ 366 h 405"/>
                <a:gd name="T20" fmla="*/ 297 w 474"/>
                <a:gd name="T21" fmla="*/ 370 h 405"/>
                <a:gd name="T22" fmla="*/ 304 w 474"/>
                <a:gd name="T23" fmla="*/ 393 h 405"/>
                <a:gd name="T24" fmla="*/ 300 w 474"/>
                <a:gd name="T25" fmla="*/ 403 h 405"/>
                <a:gd name="T26" fmla="*/ 270 w 474"/>
                <a:gd name="T27" fmla="*/ 384 h 405"/>
                <a:gd name="T28" fmla="*/ 244 w 474"/>
                <a:gd name="T29" fmla="*/ 335 h 405"/>
                <a:gd name="T30" fmla="*/ 220 w 474"/>
                <a:gd name="T31" fmla="*/ 305 h 405"/>
                <a:gd name="T32" fmla="*/ 218 w 474"/>
                <a:gd name="T33" fmla="*/ 302 h 405"/>
                <a:gd name="T34" fmla="*/ 189 w 474"/>
                <a:gd name="T35" fmla="*/ 306 h 405"/>
                <a:gd name="T36" fmla="*/ 116 w 474"/>
                <a:gd name="T37" fmla="*/ 286 h 405"/>
                <a:gd name="T38" fmla="*/ 95 w 474"/>
                <a:gd name="T39" fmla="*/ 269 h 405"/>
                <a:gd name="T40" fmla="*/ 91 w 474"/>
                <a:gd name="T41" fmla="*/ 254 h 405"/>
                <a:gd name="T42" fmla="*/ 82 w 474"/>
                <a:gd name="T43" fmla="*/ 238 h 405"/>
                <a:gd name="T44" fmla="*/ 39 w 474"/>
                <a:gd name="T45" fmla="*/ 222 h 405"/>
                <a:gd name="T46" fmla="*/ 14 w 474"/>
                <a:gd name="T47" fmla="*/ 185 h 405"/>
                <a:gd name="T48" fmla="*/ 3 w 474"/>
                <a:gd name="T49" fmla="*/ 145 h 405"/>
                <a:gd name="T50" fmla="*/ 4 w 474"/>
                <a:gd name="T51" fmla="*/ 140 h 405"/>
                <a:gd name="T52" fmla="*/ 5 w 474"/>
                <a:gd name="T53" fmla="*/ 116 h 405"/>
                <a:gd name="T54" fmla="*/ 27 w 474"/>
                <a:gd name="T55" fmla="*/ 79 h 405"/>
                <a:gd name="T56" fmla="*/ 68 w 474"/>
                <a:gd name="T57" fmla="*/ 40 h 405"/>
                <a:gd name="T58" fmla="*/ 102 w 474"/>
                <a:gd name="T59" fmla="*/ 26 h 405"/>
                <a:gd name="T60" fmla="*/ 168 w 474"/>
                <a:gd name="T61" fmla="*/ 8 h 405"/>
                <a:gd name="T62" fmla="*/ 201 w 474"/>
                <a:gd name="T63" fmla="*/ 2 h 405"/>
                <a:gd name="T64" fmla="*/ 226 w 474"/>
                <a:gd name="T65" fmla="*/ 2 h 405"/>
                <a:gd name="T66" fmla="*/ 270 w 474"/>
                <a:gd name="T67" fmla="*/ 7 h 405"/>
                <a:gd name="T68" fmla="*/ 311 w 474"/>
                <a:gd name="T69" fmla="*/ 14 h 405"/>
                <a:gd name="T70" fmla="*/ 377 w 474"/>
                <a:gd name="T71" fmla="*/ 42 h 405"/>
                <a:gd name="T72" fmla="*/ 398 w 474"/>
                <a:gd name="T73" fmla="*/ 66 h 405"/>
                <a:gd name="T74" fmla="*/ 406 w 474"/>
                <a:gd name="T75" fmla="*/ 77 h 405"/>
                <a:gd name="T76" fmla="*/ 436 w 474"/>
                <a:gd name="T77" fmla="*/ 12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4" h="405">
                  <a:moveTo>
                    <a:pt x="436" y="125"/>
                  </a:moveTo>
                  <a:cubicBezTo>
                    <a:pt x="441" y="128"/>
                    <a:pt x="444" y="131"/>
                    <a:pt x="448" y="136"/>
                  </a:cubicBezTo>
                  <a:cubicBezTo>
                    <a:pt x="451" y="140"/>
                    <a:pt x="453" y="145"/>
                    <a:pt x="455" y="150"/>
                  </a:cubicBezTo>
                  <a:cubicBezTo>
                    <a:pt x="457" y="155"/>
                    <a:pt x="459" y="159"/>
                    <a:pt x="462" y="163"/>
                  </a:cubicBezTo>
                  <a:cubicBezTo>
                    <a:pt x="466" y="169"/>
                    <a:pt x="468" y="177"/>
                    <a:pt x="470" y="185"/>
                  </a:cubicBezTo>
                  <a:cubicBezTo>
                    <a:pt x="472" y="193"/>
                    <a:pt x="472" y="201"/>
                    <a:pt x="473" y="210"/>
                  </a:cubicBezTo>
                  <a:cubicBezTo>
                    <a:pt x="474" y="220"/>
                    <a:pt x="474" y="230"/>
                    <a:pt x="474" y="240"/>
                  </a:cubicBezTo>
                  <a:cubicBezTo>
                    <a:pt x="473" y="254"/>
                    <a:pt x="470" y="268"/>
                    <a:pt x="463" y="281"/>
                  </a:cubicBezTo>
                  <a:cubicBezTo>
                    <a:pt x="456" y="293"/>
                    <a:pt x="446" y="301"/>
                    <a:pt x="433" y="305"/>
                  </a:cubicBezTo>
                  <a:cubicBezTo>
                    <a:pt x="426" y="307"/>
                    <a:pt x="420" y="308"/>
                    <a:pt x="413" y="308"/>
                  </a:cubicBezTo>
                  <a:cubicBezTo>
                    <a:pt x="413" y="308"/>
                    <a:pt x="412" y="309"/>
                    <a:pt x="412" y="309"/>
                  </a:cubicBezTo>
                  <a:cubicBezTo>
                    <a:pt x="411" y="309"/>
                    <a:pt x="412" y="310"/>
                    <a:pt x="412" y="311"/>
                  </a:cubicBezTo>
                  <a:cubicBezTo>
                    <a:pt x="414" y="317"/>
                    <a:pt x="412" y="324"/>
                    <a:pt x="408" y="329"/>
                  </a:cubicBezTo>
                  <a:cubicBezTo>
                    <a:pt x="407" y="330"/>
                    <a:pt x="406" y="331"/>
                    <a:pt x="406" y="332"/>
                  </a:cubicBezTo>
                  <a:cubicBezTo>
                    <a:pt x="405" y="339"/>
                    <a:pt x="401" y="345"/>
                    <a:pt x="395" y="349"/>
                  </a:cubicBezTo>
                  <a:cubicBezTo>
                    <a:pt x="385" y="358"/>
                    <a:pt x="372" y="363"/>
                    <a:pt x="359" y="366"/>
                  </a:cubicBezTo>
                  <a:cubicBezTo>
                    <a:pt x="355" y="367"/>
                    <a:pt x="351" y="368"/>
                    <a:pt x="347" y="369"/>
                  </a:cubicBezTo>
                  <a:cubicBezTo>
                    <a:pt x="341" y="370"/>
                    <a:pt x="334" y="370"/>
                    <a:pt x="327" y="369"/>
                  </a:cubicBezTo>
                  <a:cubicBezTo>
                    <a:pt x="325" y="368"/>
                    <a:pt x="323" y="368"/>
                    <a:pt x="322" y="368"/>
                  </a:cubicBezTo>
                  <a:cubicBezTo>
                    <a:pt x="314" y="369"/>
                    <a:pt x="306" y="368"/>
                    <a:pt x="299" y="366"/>
                  </a:cubicBezTo>
                  <a:cubicBezTo>
                    <a:pt x="298" y="365"/>
                    <a:pt x="297" y="365"/>
                    <a:pt x="296" y="365"/>
                  </a:cubicBezTo>
                  <a:cubicBezTo>
                    <a:pt x="295" y="367"/>
                    <a:pt x="296" y="369"/>
                    <a:pt x="297" y="370"/>
                  </a:cubicBezTo>
                  <a:cubicBezTo>
                    <a:pt x="298" y="376"/>
                    <a:pt x="301" y="381"/>
                    <a:pt x="303" y="386"/>
                  </a:cubicBezTo>
                  <a:cubicBezTo>
                    <a:pt x="303" y="389"/>
                    <a:pt x="304" y="391"/>
                    <a:pt x="304" y="393"/>
                  </a:cubicBezTo>
                  <a:cubicBezTo>
                    <a:pt x="305" y="395"/>
                    <a:pt x="304" y="397"/>
                    <a:pt x="304" y="399"/>
                  </a:cubicBezTo>
                  <a:cubicBezTo>
                    <a:pt x="303" y="401"/>
                    <a:pt x="302" y="402"/>
                    <a:pt x="300" y="403"/>
                  </a:cubicBezTo>
                  <a:cubicBezTo>
                    <a:pt x="293" y="405"/>
                    <a:pt x="286" y="404"/>
                    <a:pt x="280" y="399"/>
                  </a:cubicBezTo>
                  <a:cubicBezTo>
                    <a:pt x="276" y="394"/>
                    <a:pt x="273" y="390"/>
                    <a:pt x="270" y="384"/>
                  </a:cubicBezTo>
                  <a:cubicBezTo>
                    <a:pt x="267" y="377"/>
                    <a:pt x="264" y="370"/>
                    <a:pt x="260" y="363"/>
                  </a:cubicBezTo>
                  <a:cubicBezTo>
                    <a:pt x="255" y="354"/>
                    <a:pt x="249" y="344"/>
                    <a:pt x="244" y="335"/>
                  </a:cubicBezTo>
                  <a:cubicBezTo>
                    <a:pt x="243" y="332"/>
                    <a:pt x="241" y="330"/>
                    <a:pt x="239" y="329"/>
                  </a:cubicBezTo>
                  <a:cubicBezTo>
                    <a:pt x="231" y="322"/>
                    <a:pt x="225" y="315"/>
                    <a:pt x="220" y="305"/>
                  </a:cubicBezTo>
                  <a:cubicBezTo>
                    <a:pt x="220" y="304"/>
                    <a:pt x="219" y="303"/>
                    <a:pt x="218" y="302"/>
                  </a:cubicBezTo>
                  <a:cubicBezTo>
                    <a:pt x="218" y="302"/>
                    <a:pt x="218" y="302"/>
                    <a:pt x="218" y="302"/>
                  </a:cubicBezTo>
                  <a:cubicBezTo>
                    <a:pt x="215" y="302"/>
                    <a:pt x="211" y="303"/>
                    <a:pt x="208" y="303"/>
                  </a:cubicBezTo>
                  <a:cubicBezTo>
                    <a:pt x="202" y="304"/>
                    <a:pt x="195" y="305"/>
                    <a:pt x="189" y="306"/>
                  </a:cubicBezTo>
                  <a:cubicBezTo>
                    <a:pt x="184" y="306"/>
                    <a:pt x="180" y="306"/>
                    <a:pt x="175" y="306"/>
                  </a:cubicBezTo>
                  <a:cubicBezTo>
                    <a:pt x="153" y="306"/>
                    <a:pt x="134" y="300"/>
                    <a:pt x="116" y="286"/>
                  </a:cubicBezTo>
                  <a:cubicBezTo>
                    <a:pt x="112" y="283"/>
                    <a:pt x="108" y="280"/>
                    <a:pt x="103" y="277"/>
                  </a:cubicBezTo>
                  <a:cubicBezTo>
                    <a:pt x="100" y="275"/>
                    <a:pt x="97" y="272"/>
                    <a:pt x="95" y="269"/>
                  </a:cubicBezTo>
                  <a:cubicBezTo>
                    <a:pt x="92" y="266"/>
                    <a:pt x="91" y="262"/>
                    <a:pt x="92" y="258"/>
                  </a:cubicBezTo>
                  <a:cubicBezTo>
                    <a:pt x="92" y="257"/>
                    <a:pt x="91" y="255"/>
                    <a:pt x="91" y="254"/>
                  </a:cubicBezTo>
                  <a:cubicBezTo>
                    <a:pt x="91" y="250"/>
                    <a:pt x="89" y="248"/>
                    <a:pt x="87" y="246"/>
                  </a:cubicBezTo>
                  <a:cubicBezTo>
                    <a:pt x="85" y="244"/>
                    <a:pt x="84" y="241"/>
                    <a:pt x="82" y="238"/>
                  </a:cubicBezTo>
                  <a:cubicBezTo>
                    <a:pt x="77" y="237"/>
                    <a:pt x="73" y="236"/>
                    <a:pt x="68" y="235"/>
                  </a:cubicBezTo>
                  <a:cubicBezTo>
                    <a:pt x="58" y="232"/>
                    <a:pt x="48" y="228"/>
                    <a:pt x="39" y="222"/>
                  </a:cubicBezTo>
                  <a:cubicBezTo>
                    <a:pt x="29" y="215"/>
                    <a:pt x="22" y="206"/>
                    <a:pt x="19" y="194"/>
                  </a:cubicBezTo>
                  <a:cubicBezTo>
                    <a:pt x="18" y="191"/>
                    <a:pt x="16" y="188"/>
                    <a:pt x="14" y="185"/>
                  </a:cubicBezTo>
                  <a:cubicBezTo>
                    <a:pt x="8" y="178"/>
                    <a:pt x="3" y="169"/>
                    <a:pt x="1" y="159"/>
                  </a:cubicBezTo>
                  <a:cubicBezTo>
                    <a:pt x="0" y="154"/>
                    <a:pt x="1" y="150"/>
                    <a:pt x="3" y="145"/>
                  </a:cubicBezTo>
                  <a:cubicBezTo>
                    <a:pt x="3" y="144"/>
                    <a:pt x="4" y="143"/>
                    <a:pt x="4" y="141"/>
                  </a:cubicBezTo>
                  <a:cubicBezTo>
                    <a:pt x="4" y="141"/>
                    <a:pt x="4" y="140"/>
                    <a:pt x="4" y="140"/>
                  </a:cubicBezTo>
                  <a:cubicBezTo>
                    <a:pt x="0" y="136"/>
                    <a:pt x="1" y="131"/>
                    <a:pt x="2" y="126"/>
                  </a:cubicBezTo>
                  <a:cubicBezTo>
                    <a:pt x="2" y="122"/>
                    <a:pt x="4" y="119"/>
                    <a:pt x="5" y="116"/>
                  </a:cubicBezTo>
                  <a:cubicBezTo>
                    <a:pt x="9" y="110"/>
                    <a:pt x="11" y="103"/>
                    <a:pt x="14" y="97"/>
                  </a:cubicBezTo>
                  <a:cubicBezTo>
                    <a:pt x="17" y="90"/>
                    <a:pt x="21" y="84"/>
                    <a:pt x="27" y="79"/>
                  </a:cubicBezTo>
                  <a:cubicBezTo>
                    <a:pt x="36" y="72"/>
                    <a:pt x="44" y="64"/>
                    <a:pt x="51" y="56"/>
                  </a:cubicBezTo>
                  <a:cubicBezTo>
                    <a:pt x="57" y="50"/>
                    <a:pt x="62" y="45"/>
                    <a:pt x="68" y="40"/>
                  </a:cubicBezTo>
                  <a:cubicBezTo>
                    <a:pt x="75" y="36"/>
                    <a:pt x="81" y="32"/>
                    <a:pt x="89" y="31"/>
                  </a:cubicBezTo>
                  <a:cubicBezTo>
                    <a:pt x="94" y="31"/>
                    <a:pt x="98" y="29"/>
                    <a:pt x="102" y="26"/>
                  </a:cubicBezTo>
                  <a:cubicBezTo>
                    <a:pt x="114" y="16"/>
                    <a:pt x="127" y="11"/>
                    <a:pt x="142" y="9"/>
                  </a:cubicBezTo>
                  <a:cubicBezTo>
                    <a:pt x="151" y="7"/>
                    <a:pt x="160" y="7"/>
                    <a:pt x="168" y="8"/>
                  </a:cubicBezTo>
                  <a:cubicBezTo>
                    <a:pt x="170" y="8"/>
                    <a:pt x="170" y="8"/>
                    <a:pt x="171" y="8"/>
                  </a:cubicBezTo>
                  <a:cubicBezTo>
                    <a:pt x="181" y="4"/>
                    <a:pt x="191" y="2"/>
                    <a:pt x="201" y="2"/>
                  </a:cubicBezTo>
                  <a:cubicBezTo>
                    <a:pt x="207" y="2"/>
                    <a:pt x="212" y="2"/>
                    <a:pt x="217" y="3"/>
                  </a:cubicBezTo>
                  <a:cubicBezTo>
                    <a:pt x="220" y="4"/>
                    <a:pt x="223" y="3"/>
                    <a:pt x="226" y="2"/>
                  </a:cubicBezTo>
                  <a:cubicBezTo>
                    <a:pt x="233" y="1"/>
                    <a:pt x="240" y="0"/>
                    <a:pt x="247" y="1"/>
                  </a:cubicBezTo>
                  <a:cubicBezTo>
                    <a:pt x="255" y="1"/>
                    <a:pt x="263" y="3"/>
                    <a:pt x="270" y="7"/>
                  </a:cubicBezTo>
                  <a:cubicBezTo>
                    <a:pt x="274" y="8"/>
                    <a:pt x="277" y="9"/>
                    <a:pt x="281" y="9"/>
                  </a:cubicBezTo>
                  <a:cubicBezTo>
                    <a:pt x="291" y="9"/>
                    <a:pt x="301" y="10"/>
                    <a:pt x="311" y="14"/>
                  </a:cubicBezTo>
                  <a:cubicBezTo>
                    <a:pt x="320" y="17"/>
                    <a:pt x="328" y="19"/>
                    <a:pt x="337" y="22"/>
                  </a:cubicBezTo>
                  <a:cubicBezTo>
                    <a:pt x="351" y="26"/>
                    <a:pt x="365" y="33"/>
                    <a:pt x="377" y="42"/>
                  </a:cubicBezTo>
                  <a:cubicBezTo>
                    <a:pt x="380" y="45"/>
                    <a:pt x="384" y="49"/>
                    <a:pt x="387" y="53"/>
                  </a:cubicBezTo>
                  <a:cubicBezTo>
                    <a:pt x="390" y="57"/>
                    <a:pt x="394" y="61"/>
                    <a:pt x="398" y="66"/>
                  </a:cubicBezTo>
                  <a:cubicBezTo>
                    <a:pt x="400" y="68"/>
                    <a:pt x="401" y="71"/>
                    <a:pt x="402" y="74"/>
                  </a:cubicBezTo>
                  <a:cubicBezTo>
                    <a:pt x="403" y="76"/>
                    <a:pt x="404" y="77"/>
                    <a:pt x="406" y="77"/>
                  </a:cubicBezTo>
                  <a:cubicBezTo>
                    <a:pt x="417" y="84"/>
                    <a:pt x="425" y="92"/>
                    <a:pt x="431" y="104"/>
                  </a:cubicBezTo>
                  <a:cubicBezTo>
                    <a:pt x="434" y="110"/>
                    <a:pt x="435" y="117"/>
                    <a:pt x="436"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7" name="Freeform 8">
              <a:extLst>
                <a:ext uri="{FF2B5EF4-FFF2-40B4-BE49-F238E27FC236}">
                  <a16:creationId xmlns:a16="http://schemas.microsoft.com/office/drawing/2014/main" id="{A6935EFC-940F-493E-9E99-52B58CF17176}"/>
                </a:ext>
              </a:extLst>
            </p:cNvPr>
            <p:cNvSpPr>
              <a:spLocks/>
            </p:cNvSpPr>
            <p:nvPr/>
          </p:nvSpPr>
          <p:spPr bwMode="auto">
            <a:xfrm>
              <a:off x="7170969" y="5111211"/>
              <a:ext cx="41355" cy="169384"/>
            </a:xfrm>
            <a:custGeom>
              <a:avLst/>
              <a:gdLst>
                <a:gd name="T0" fmla="*/ 31 w 31"/>
                <a:gd name="T1" fmla="*/ 32 h 126"/>
                <a:gd name="T2" fmla="*/ 28 w 31"/>
                <a:gd name="T3" fmla="*/ 48 h 126"/>
                <a:gd name="T4" fmla="*/ 12 w 31"/>
                <a:gd name="T5" fmla="*/ 117 h 126"/>
                <a:gd name="T6" fmla="*/ 12 w 31"/>
                <a:gd name="T7" fmla="*/ 120 h 126"/>
                <a:gd name="T8" fmla="*/ 8 w 31"/>
                <a:gd name="T9" fmla="*/ 124 h 126"/>
                <a:gd name="T10" fmla="*/ 1 w 31"/>
                <a:gd name="T11" fmla="*/ 122 h 126"/>
                <a:gd name="T12" fmla="*/ 0 w 31"/>
                <a:gd name="T13" fmla="*/ 108 h 126"/>
                <a:gd name="T14" fmla="*/ 0 w 31"/>
                <a:gd name="T15" fmla="*/ 94 h 126"/>
                <a:gd name="T16" fmla="*/ 0 w 31"/>
                <a:gd name="T17" fmla="*/ 86 h 126"/>
                <a:gd name="T18" fmla="*/ 0 w 31"/>
                <a:gd name="T19" fmla="*/ 15 h 126"/>
                <a:gd name="T20" fmla="*/ 2 w 31"/>
                <a:gd name="T21" fmla="*/ 6 h 126"/>
                <a:gd name="T22" fmla="*/ 13 w 31"/>
                <a:gd name="T23" fmla="*/ 2 h 126"/>
                <a:gd name="T24" fmla="*/ 26 w 31"/>
                <a:gd name="T25" fmla="*/ 12 h 126"/>
                <a:gd name="T26" fmla="*/ 31 w 31"/>
                <a:gd name="T2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6">
                  <a:moveTo>
                    <a:pt x="31" y="32"/>
                  </a:moveTo>
                  <a:cubicBezTo>
                    <a:pt x="31" y="37"/>
                    <a:pt x="30" y="43"/>
                    <a:pt x="28" y="48"/>
                  </a:cubicBezTo>
                  <a:cubicBezTo>
                    <a:pt x="23" y="71"/>
                    <a:pt x="18" y="94"/>
                    <a:pt x="12" y="117"/>
                  </a:cubicBezTo>
                  <a:cubicBezTo>
                    <a:pt x="12" y="118"/>
                    <a:pt x="12" y="119"/>
                    <a:pt x="12" y="120"/>
                  </a:cubicBezTo>
                  <a:cubicBezTo>
                    <a:pt x="11" y="122"/>
                    <a:pt x="10" y="123"/>
                    <a:pt x="8" y="124"/>
                  </a:cubicBezTo>
                  <a:cubicBezTo>
                    <a:pt x="5" y="126"/>
                    <a:pt x="2" y="125"/>
                    <a:pt x="1" y="122"/>
                  </a:cubicBezTo>
                  <a:cubicBezTo>
                    <a:pt x="0" y="117"/>
                    <a:pt x="0" y="113"/>
                    <a:pt x="0" y="108"/>
                  </a:cubicBezTo>
                  <a:cubicBezTo>
                    <a:pt x="1" y="104"/>
                    <a:pt x="1" y="99"/>
                    <a:pt x="0" y="94"/>
                  </a:cubicBezTo>
                  <a:cubicBezTo>
                    <a:pt x="0" y="91"/>
                    <a:pt x="0" y="89"/>
                    <a:pt x="0" y="86"/>
                  </a:cubicBezTo>
                  <a:cubicBezTo>
                    <a:pt x="0" y="62"/>
                    <a:pt x="0" y="39"/>
                    <a:pt x="0" y="15"/>
                  </a:cubicBezTo>
                  <a:cubicBezTo>
                    <a:pt x="0" y="12"/>
                    <a:pt x="0" y="9"/>
                    <a:pt x="2" y="6"/>
                  </a:cubicBezTo>
                  <a:cubicBezTo>
                    <a:pt x="4" y="1"/>
                    <a:pt x="8" y="0"/>
                    <a:pt x="13" y="2"/>
                  </a:cubicBezTo>
                  <a:cubicBezTo>
                    <a:pt x="19" y="3"/>
                    <a:pt x="23" y="7"/>
                    <a:pt x="26" y="12"/>
                  </a:cubicBezTo>
                  <a:cubicBezTo>
                    <a:pt x="29" y="18"/>
                    <a:pt x="31" y="24"/>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8" name="Freeform 9">
              <a:extLst>
                <a:ext uri="{FF2B5EF4-FFF2-40B4-BE49-F238E27FC236}">
                  <a16:creationId xmlns:a16="http://schemas.microsoft.com/office/drawing/2014/main" id="{90ADCFD1-7FD4-4CC6-A89E-CF02894BFC19}"/>
                </a:ext>
              </a:extLst>
            </p:cNvPr>
            <p:cNvSpPr>
              <a:spLocks/>
            </p:cNvSpPr>
            <p:nvPr/>
          </p:nvSpPr>
          <p:spPr bwMode="auto">
            <a:xfrm>
              <a:off x="7963503" y="5111211"/>
              <a:ext cx="44753" cy="169384"/>
            </a:xfrm>
            <a:custGeom>
              <a:avLst/>
              <a:gdLst>
                <a:gd name="T0" fmla="*/ 32 w 33"/>
                <a:gd name="T1" fmla="*/ 52 h 126"/>
                <a:gd name="T2" fmla="*/ 32 w 33"/>
                <a:gd name="T3" fmla="*/ 86 h 126"/>
                <a:gd name="T4" fmla="*/ 32 w 33"/>
                <a:gd name="T5" fmla="*/ 99 h 126"/>
                <a:gd name="T6" fmla="*/ 32 w 33"/>
                <a:gd name="T7" fmla="*/ 109 h 126"/>
                <a:gd name="T8" fmla="*/ 31 w 33"/>
                <a:gd name="T9" fmla="*/ 121 h 126"/>
                <a:gd name="T10" fmla="*/ 24 w 33"/>
                <a:gd name="T11" fmla="*/ 124 h 126"/>
                <a:gd name="T12" fmla="*/ 20 w 33"/>
                <a:gd name="T13" fmla="*/ 117 h 126"/>
                <a:gd name="T14" fmla="*/ 16 w 33"/>
                <a:gd name="T15" fmla="*/ 98 h 126"/>
                <a:gd name="T16" fmla="*/ 2 w 33"/>
                <a:gd name="T17" fmla="*/ 38 h 126"/>
                <a:gd name="T18" fmla="*/ 10 w 33"/>
                <a:gd name="T19" fmla="*/ 7 h 126"/>
                <a:gd name="T20" fmla="*/ 20 w 33"/>
                <a:gd name="T21" fmla="*/ 1 h 126"/>
                <a:gd name="T22" fmla="*/ 30 w 33"/>
                <a:gd name="T23" fmla="*/ 5 h 126"/>
                <a:gd name="T24" fmla="*/ 32 w 33"/>
                <a:gd name="T25" fmla="*/ 15 h 126"/>
                <a:gd name="T26" fmla="*/ 32 w 33"/>
                <a:gd name="T27" fmla="*/ 52 h 126"/>
                <a:gd name="T28" fmla="*/ 32 w 33"/>
                <a:gd name="T2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26">
                  <a:moveTo>
                    <a:pt x="32" y="52"/>
                  </a:moveTo>
                  <a:cubicBezTo>
                    <a:pt x="32" y="64"/>
                    <a:pt x="32" y="75"/>
                    <a:pt x="32" y="86"/>
                  </a:cubicBezTo>
                  <a:cubicBezTo>
                    <a:pt x="32" y="91"/>
                    <a:pt x="31" y="95"/>
                    <a:pt x="32" y="99"/>
                  </a:cubicBezTo>
                  <a:cubicBezTo>
                    <a:pt x="32" y="102"/>
                    <a:pt x="32" y="106"/>
                    <a:pt x="32" y="109"/>
                  </a:cubicBezTo>
                  <a:cubicBezTo>
                    <a:pt x="33" y="113"/>
                    <a:pt x="32" y="117"/>
                    <a:pt x="31" y="121"/>
                  </a:cubicBezTo>
                  <a:cubicBezTo>
                    <a:pt x="30" y="125"/>
                    <a:pt x="27" y="126"/>
                    <a:pt x="24" y="124"/>
                  </a:cubicBezTo>
                  <a:cubicBezTo>
                    <a:pt x="21" y="122"/>
                    <a:pt x="21" y="120"/>
                    <a:pt x="20" y="117"/>
                  </a:cubicBezTo>
                  <a:cubicBezTo>
                    <a:pt x="19" y="111"/>
                    <a:pt x="17" y="104"/>
                    <a:pt x="16" y="98"/>
                  </a:cubicBezTo>
                  <a:cubicBezTo>
                    <a:pt x="11" y="78"/>
                    <a:pt x="6" y="58"/>
                    <a:pt x="2" y="38"/>
                  </a:cubicBezTo>
                  <a:cubicBezTo>
                    <a:pt x="0" y="27"/>
                    <a:pt x="2" y="16"/>
                    <a:pt x="10" y="7"/>
                  </a:cubicBezTo>
                  <a:cubicBezTo>
                    <a:pt x="13" y="5"/>
                    <a:pt x="16" y="2"/>
                    <a:pt x="20" y="1"/>
                  </a:cubicBezTo>
                  <a:cubicBezTo>
                    <a:pt x="24" y="0"/>
                    <a:pt x="28" y="1"/>
                    <a:pt x="30" y="5"/>
                  </a:cubicBezTo>
                  <a:cubicBezTo>
                    <a:pt x="32" y="8"/>
                    <a:pt x="32" y="12"/>
                    <a:pt x="32" y="15"/>
                  </a:cubicBezTo>
                  <a:cubicBezTo>
                    <a:pt x="32" y="27"/>
                    <a:pt x="32" y="40"/>
                    <a:pt x="32" y="52"/>
                  </a:cubicBezTo>
                  <a:cubicBezTo>
                    <a:pt x="32" y="52"/>
                    <a:pt x="32" y="52"/>
                    <a:pt x="32"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9" name="Freeform 10">
              <a:extLst>
                <a:ext uri="{FF2B5EF4-FFF2-40B4-BE49-F238E27FC236}">
                  <a16:creationId xmlns:a16="http://schemas.microsoft.com/office/drawing/2014/main" id="{52C6940F-2064-42E0-BD3C-090A8C2EA4AB}"/>
                </a:ext>
              </a:extLst>
            </p:cNvPr>
            <p:cNvSpPr>
              <a:spLocks/>
            </p:cNvSpPr>
            <p:nvPr/>
          </p:nvSpPr>
          <p:spPr bwMode="auto">
            <a:xfrm>
              <a:off x="7928947" y="5159930"/>
              <a:ext cx="54951" cy="134261"/>
            </a:xfrm>
            <a:custGeom>
              <a:avLst/>
              <a:gdLst>
                <a:gd name="T0" fmla="*/ 41 w 41"/>
                <a:gd name="T1" fmla="*/ 86 h 100"/>
                <a:gd name="T2" fmla="*/ 33 w 41"/>
                <a:gd name="T3" fmla="*/ 98 h 100"/>
                <a:gd name="T4" fmla="*/ 26 w 41"/>
                <a:gd name="T5" fmla="*/ 96 h 100"/>
                <a:gd name="T6" fmla="*/ 23 w 41"/>
                <a:gd name="T7" fmla="*/ 90 h 100"/>
                <a:gd name="T8" fmla="*/ 15 w 41"/>
                <a:gd name="T9" fmla="*/ 71 h 100"/>
                <a:gd name="T10" fmla="*/ 2 w 41"/>
                <a:gd name="T11" fmla="*/ 31 h 100"/>
                <a:gd name="T12" fmla="*/ 4 w 41"/>
                <a:gd name="T13" fmla="*/ 7 h 100"/>
                <a:gd name="T14" fmla="*/ 10 w 41"/>
                <a:gd name="T15" fmla="*/ 1 h 100"/>
                <a:gd name="T16" fmla="*/ 18 w 41"/>
                <a:gd name="T17" fmla="*/ 2 h 100"/>
                <a:gd name="T18" fmla="*/ 22 w 41"/>
                <a:gd name="T19" fmla="*/ 10 h 100"/>
                <a:gd name="T20" fmla="*/ 30 w 41"/>
                <a:gd name="T21" fmla="*/ 39 h 100"/>
                <a:gd name="T22" fmla="*/ 40 w 41"/>
                <a:gd name="T23" fmla="*/ 82 h 100"/>
                <a:gd name="T24" fmla="*/ 41 w 41"/>
                <a:gd name="T25"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00">
                  <a:moveTo>
                    <a:pt x="41" y="86"/>
                  </a:moveTo>
                  <a:cubicBezTo>
                    <a:pt x="41" y="91"/>
                    <a:pt x="38" y="95"/>
                    <a:pt x="33" y="98"/>
                  </a:cubicBezTo>
                  <a:cubicBezTo>
                    <a:pt x="31" y="100"/>
                    <a:pt x="28" y="99"/>
                    <a:pt x="26" y="96"/>
                  </a:cubicBezTo>
                  <a:cubicBezTo>
                    <a:pt x="25" y="95"/>
                    <a:pt x="23" y="92"/>
                    <a:pt x="23" y="90"/>
                  </a:cubicBezTo>
                  <a:cubicBezTo>
                    <a:pt x="20" y="84"/>
                    <a:pt x="17" y="78"/>
                    <a:pt x="15" y="71"/>
                  </a:cubicBezTo>
                  <a:cubicBezTo>
                    <a:pt x="10" y="58"/>
                    <a:pt x="6" y="44"/>
                    <a:pt x="2" y="31"/>
                  </a:cubicBezTo>
                  <a:cubicBezTo>
                    <a:pt x="0" y="23"/>
                    <a:pt x="0" y="15"/>
                    <a:pt x="4" y="7"/>
                  </a:cubicBezTo>
                  <a:cubicBezTo>
                    <a:pt x="5" y="5"/>
                    <a:pt x="7" y="2"/>
                    <a:pt x="10" y="1"/>
                  </a:cubicBezTo>
                  <a:cubicBezTo>
                    <a:pt x="13" y="0"/>
                    <a:pt x="15" y="0"/>
                    <a:pt x="18" y="2"/>
                  </a:cubicBezTo>
                  <a:cubicBezTo>
                    <a:pt x="20" y="4"/>
                    <a:pt x="21" y="7"/>
                    <a:pt x="22" y="10"/>
                  </a:cubicBezTo>
                  <a:cubicBezTo>
                    <a:pt x="25" y="20"/>
                    <a:pt x="28" y="29"/>
                    <a:pt x="30" y="39"/>
                  </a:cubicBezTo>
                  <a:cubicBezTo>
                    <a:pt x="34" y="53"/>
                    <a:pt x="37" y="67"/>
                    <a:pt x="40" y="82"/>
                  </a:cubicBezTo>
                  <a:cubicBezTo>
                    <a:pt x="41" y="83"/>
                    <a:pt x="41" y="84"/>
                    <a:pt x="41"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0" name="Freeform 11">
              <a:extLst>
                <a:ext uri="{FF2B5EF4-FFF2-40B4-BE49-F238E27FC236}">
                  <a16:creationId xmlns:a16="http://schemas.microsoft.com/office/drawing/2014/main" id="{3ED6D707-3759-4C94-A7B6-8EC778E64D03}"/>
                </a:ext>
              </a:extLst>
            </p:cNvPr>
            <p:cNvSpPr>
              <a:spLocks/>
            </p:cNvSpPr>
            <p:nvPr/>
          </p:nvSpPr>
          <p:spPr bwMode="auto">
            <a:xfrm>
              <a:off x="7193629" y="5159930"/>
              <a:ext cx="54951" cy="134261"/>
            </a:xfrm>
            <a:custGeom>
              <a:avLst/>
              <a:gdLst>
                <a:gd name="T0" fmla="*/ 41 w 41"/>
                <a:gd name="T1" fmla="*/ 21 h 100"/>
                <a:gd name="T2" fmla="*/ 38 w 41"/>
                <a:gd name="T3" fmla="*/ 36 h 100"/>
                <a:gd name="T4" fmla="*/ 21 w 41"/>
                <a:gd name="T5" fmla="*/ 84 h 100"/>
                <a:gd name="T6" fmla="*/ 16 w 41"/>
                <a:gd name="T7" fmla="*/ 96 h 100"/>
                <a:gd name="T8" fmla="*/ 6 w 41"/>
                <a:gd name="T9" fmla="*/ 97 h 100"/>
                <a:gd name="T10" fmla="*/ 1 w 41"/>
                <a:gd name="T11" fmla="*/ 81 h 100"/>
                <a:gd name="T12" fmla="*/ 15 w 41"/>
                <a:gd name="T13" fmla="*/ 22 h 100"/>
                <a:gd name="T14" fmla="*/ 19 w 41"/>
                <a:gd name="T15" fmla="*/ 10 h 100"/>
                <a:gd name="T16" fmla="*/ 24 w 41"/>
                <a:gd name="T17" fmla="*/ 2 h 100"/>
                <a:gd name="T18" fmla="*/ 31 w 41"/>
                <a:gd name="T19" fmla="*/ 1 h 100"/>
                <a:gd name="T20" fmla="*/ 37 w 41"/>
                <a:gd name="T21" fmla="*/ 7 h 100"/>
                <a:gd name="T22" fmla="*/ 41 w 41"/>
                <a:gd name="T2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0">
                  <a:moveTo>
                    <a:pt x="41" y="21"/>
                  </a:moveTo>
                  <a:cubicBezTo>
                    <a:pt x="41" y="26"/>
                    <a:pt x="39" y="31"/>
                    <a:pt x="38" y="36"/>
                  </a:cubicBezTo>
                  <a:cubicBezTo>
                    <a:pt x="33" y="52"/>
                    <a:pt x="27" y="68"/>
                    <a:pt x="21" y="84"/>
                  </a:cubicBezTo>
                  <a:cubicBezTo>
                    <a:pt x="20" y="88"/>
                    <a:pt x="18" y="92"/>
                    <a:pt x="16" y="96"/>
                  </a:cubicBezTo>
                  <a:cubicBezTo>
                    <a:pt x="13" y="99"/>
                    <a:pt x="10" y="100"/>
                    <a:pt x="6" y="97"/>
                  </a:cubicBezTo>
                  <a:cubicBezTo>
                    <a:pt x="1" y="93"/>
                    <a:pt x="0" y="88"/>
                    <a:pt x="1" y="81"/>
                  </a:cubicBezTo>
                  <a:cubicBezTo>
                    <a:pt x="5" y="61"/>
                    <a:pt x="10" y="41"/>
                    <a:pt x="15" y="22"/>
                  </a:cubicBezTo>
                  <a:cubicBezTo>
                    <a:pt x="17" y="18"/>
                    <a:pt x="18" y="14"/>
                    <a:pt x="19" y="10"/>
                  </a:cubicBezTo>
                  <a:cubicBezTo>
                    <a:pt x="20" y="7"/>
                    <a:pt x="21" y="4"/>
                    <a:pt x="24" y="2"/>
                  </a:cubicBezTo>
                  <a:cubicBezTo>
                    <a:pt x="26" y="0"/>
                    <a:pt x="28" y="0"/>
                    <a:pt x="31" y="1"/>
                  </a:cubicBezTo>
                  <a:cubicBezTo>
                    <a:pt x="34" y="2"/>
                    <a:pt x="36" y="4"/>
                    <a:pt x="37" y="7"/>
                  </a:cubicBezTo>
                  <a:cubicBezTo>
                    <a:pt x="40" y="11"/>
                    <a:pt x="41" y="16"/>
                    <a:pt x="41"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1" name="Freeform 12">
              <a:extLst>
                <a:ext uri="{FF2B5EF4-FFF2-40B4-BE49-F238E27FC236}">
                  <a16:creationId xmlns:a16="http://schemas.microsoft.com/office/drawing/2014/main" id="{D3212847-EAB6-4ADF-AAA4-E2A9BF2F0C76}"/>
                </a:ext>
              </a:extLst>
            </p:cNvPr>
            <p:cNvSpPr>
              <a:spLocks/>
            </p:cNvSpPr>
            <p:nvPr/>
          </p:nvSpPr>
          <p:spPr bwMode="auto">
            <a:xfrm>
              <a:off x="7220821" y="5210915"/>
              <a:ext cx="52118" cy="106502"/>
            </a:xfrm>
            <a:custGeom>
              <a:avLst/>
              <a:gdLst>
                <a:gd name="T0" fmla="*/ 39 w 39"/>
                <a:gd name="T1" fmla="*/ 14 h 79"/>
                <a:gd name="T2" fmla="*/ 34 w 39"/>
                <a:gd name="T3" fmla="*/ 33 h 79"/>
                <a:gd name="T4" fmla="*/ 18 w 39"/>
                <a:gd name="T5" fmla="*/ 62 h 79"/>
                <a:gd name="T6" fmla="*/ 12 w 39"/>
                <a:gd name="T7" fmla="*/ 73 h 79"/>
                <a:gd name="T8" fmla="*/ 3 w 39"/>
                <a:gd name="T9" fmla="*/ 74 h 79"/>
                <a:gd name="T10" fmla="*/ 0 w 39"/>
                <a:gd name="T11" fmla="*/ 63 h 79"/>
                <a:gd name="T12" fmla="*/ 10 w 39"/>
                <a:gd name="T13" fmla="*/ 30 h 79"/>
                <a:gd name="T14" fmla="*/ 19 w 39"/>
                <a:gd name="T15" fmla="*/ 12 h 79"/>
                <a:gd name="T16" fmla="*/ 23 w 39"/>
                <a:gd name="T17" fmla="*/ 5 h 79"/>
                <a:gd name="T18" fmla="*/ 36 w 39"/>
                <a:gd name="T19" fmla="*/ 5 h 79"/>
                <a:gd name="T20" fmla="*/ 39 w 39"/>
                <a:gd name="T2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9">
                  <a:moveTo>
                    <a:pt x="39" y="14"/>
                  </a:moveTo>
                  <a:cubicBezTo>
                    <a:pt x="38" y="21"/>
                    <a:pt x="36" y="27"/>
                    <a:pt x="34" y="33"/>
                  </a:cubicBezTo>
                  <a:cubicBezTo>
                    <a:pt x="29" y="43"/>
                    <a:pt x="23" y="53"/>
                    <a:pt x="18" y="62"/>
                  </a:cubicBezTo>
                  <a:cubicBezTo>
                    <a:pt x="16" y="66"/>
                    <a:pt x="14" y="69"/>
                    <a:pt x="12" y="73"/>
                  </a:cubicBezTo>
                  <a:cubicBezTo>
                    <a:pt x="10" y="79"/>
                    <a:pt x="5" y="77"/>
                    <a:pt x="3" y="74"/>
                  </a:cubicBezTo>
                  <a:cubicBezTo>
                    <a:pt x="0" y="71"/>
                    <a:pt x="0" y="67"/>
                    <a:pt x="0" y="63"/>
                  </a:cubicBezTo>
                  <a:cubicBezTo>
                    <a:pt x="1" y="51"/>
                    <a:pt x="5" y="41"/>
                    <a:pt x="10" y="30"/>
                  </a:cubicBezTo>
                  <a:cubicBezTo>
                    <a:pt x="13" y="24"/>
                    <a:pt x="16" y="18"/>
                    <a:pt x="19" y="12"/>
                  </a:cubicBezTo>
                  <a:cubicBezTo>
                    <a:pt x="20" y="9"/>
                    <a:pt x="22" y="7"/>
                    <a:pt x="23" y="5"/>
                  </a:cubicBezTo>
                  <a:cubicBezTo>
                    <a:pt x="27" y="0"/>
                    <a:pt x="33" y="0"/>
                    <a:pt x="36" y="5"/>
                  </a:cubicBezTo>
                  <a:cubicBezTo>
                    <a:pt x="38" y="8"/>
                    <a:pt x="39" y="11"/>
                    <a:pt x="3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13">
              <a:extLst>
                <a:ext uri="{FF2B5EF4-FFF2-40B4-BE49-F238E27FC236}">
                  <a16:creationId xmlns:a16="http://schemas.microsoft.com/office/drawing/2014/main" id="{4784D544-402C-415E-8096-17F3692F02A3}"/>
                </a:ext>
              </a:extLst>
            </p:cNvPr>
            <p:cNvSpPr>
              <a:spLocks/>
            </p:cNvSpPr>
            <p:nvPr/>
          </p:nvSpPr>
          <p:spPr bwMode="auto">
            <a:xfrm>
              <a:off x="7904588" y="5212048"/>
              <a:ext cx="52685" cy="103670"/>
            </a:xfrm>
            <a:custGeom>
              <a:avLst/>
              <a:gdLst>
                <a:gd name="T0" fmla="*/ 10 w 39"/>
                <a:gd name="T1" fmla="*/ 0 h 77"/>
                <a:gd name="T2" fmla="*/ 16 w 39"/>
                <a:gd name="T3" fmla="*/ 3 h 77"/>
                <a:gd name="T4" fmla="*/ 19 w 39"/>
                <a:gd name="T5" fmla="*/ 9 h 77"/>
                <a:gd name="T6" fmla="*/ 35 w 39"/>
                <a:gd name="T7" fmla="*/ 44 h 77"/>
                <a:gd name="T8" fmla="*/ 39 w 39"/>
                <a:gd name="T9" fmla="*/ 63 h 77"/>
                <a:gd name="T10" fmla="*/ 38 w 39"/>
                <a:gd name="T11" fmla="*/ 72 h 77"/>
                <a:gd name="T12" fmla="*/ 35 w 39"/>
                <a:gd name="T13" fmla="*/ 75 h 77"/>
                <a:gd name="T14" fmla="*/ 28 w 39"/>
                <a:gd name="T15" fmla="*/ 73 h 77"/>
                <a:gd name="T16" fmla="*/ 20 w 39"/>
                <a:gd name="T17" fmla="*/ 59 h 77"/>
                <a:gd name="T18" fmla="*/ 11 w 39"/>
                <a:gd name="T19" fmla="*/ 42 h 77"/>
                <a:gd name="T20" fmla="*/ 1 w 39"/>
                <a:gd name="T21" fmla="*/ 18 h 77"/>
                <a:gd name="T22" fmla="*/ 3 w 39"/>
                <a:gd name="T23" fmla="*/ 4 h 77"/>
                <a:gd name="T24" fmla="*/ 10 w 3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7">
                  <a:moveTo>
                    <a:pt x="10" y="0"/>
                  </a:moveTo>
                  <a:cubicBezTo>
                    <a:pt x="12" y="0"/>
                    <a:pt x="14" y="1"/>
                    <a:pt x="16" y="3"/>
                  </a:cubicBezTo>
                  <a:cubicBezTo>
                    <a:pt x="17" y="5"/>
                    <a:pt x="18" y="7"/>
                    <a:pt x="19" y="9"/>
                  </a:cubicBezTo>
                  <a:cubicBezTo>
                    <a:pt x="25" y="20"/>
                    <a:pt x="31" y="32"/>
                    <a:pt x="35" y="44"/>
                  </a:cubicBezTo>
                  <a:cubicBezTo>
                    <a:pt x="37" y="50"/>
                    <a:pt x="39" y="56"/>
                    <a:pt x="39" y="63"/>
                  </a:cubicBezTo>
                  <a:cubicBezTo>
                    <a:pt x="39" y="66"/>
                    <a:pt x="39" y="69"/>
                    <a:pt x="38" y="72"/>
                  </a:cubicBezTo>
                  <a:cubicBezTo>
                    <a:pt x="37" y="73"/>
                    <a:pt x="36" y="74"/>
                    <a:pt x="35" y="75"/>
                  </a:cubicBezTo>
                  <a:cubicBezTo>
                    <a:pt x="32" y="77"/>
                    <a:pt x="29" y="76"/>
                    <a:pt x="28" y="73"/>
                  </a:cubicBezTo>
                  <a:cubicBezTo>
                    <a:pt x="25" y="68"/>
                    <a:pt x="23" y="64"/>
                    <a:pt x="20" y="59"/>
                  </a:cubicBezTo>
                  <a:cubicBezTo>
                    <a:pt x="17" y="53"/>
                    <a:pt x="14" y="48"/>
                    <a:pt x="11" y="42"/>
                  </a:cubicBezTo>
                  <a:cubicBezTo>
                    <a:pt x="7" y="34"/>
                    <a:pt x="3" y="26"/>
                    <a:pt x="1" y="18"/>
                  </a:cubicBezTo>
                  <a:cubicBezTo>
                    <a:pt x="0" y="13"/>
                    <a:pt x="0" y="8"/>
                    <a:pt x="3" y="4"/>
                  </a:cubicBezTo>
                  <a:cubicBezTo>
                    <a:pt x="5" y="2"/>
                    <a:pt x="7"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Oval 62">
            <a:extLst>
              <a:ext uri="{FF2B5EF4-FFF2-40B4-BE49-F238E27FC236}">
                <a16:creationId xmlns:a16="http://schemas.microsoft.com/office/drawing/2014/main" id="{3BC5B823-8012-46E7-A6E1-ACB753AA7A99}"/>
              </a:ext>
            </a:extLst>
          </p:cNvPr>
          <p:cNvSpPr>
            <a:spLocks noChangeAspect="1"/>
          </p:cNvSpPr>
          <p:nvPr/>
        </p:nvSpPr>
        <p:spPr>
          <a:xfrm>
            <a:off x="9595803"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descr="A close up of a logo&#10;&#10;Description automatically generated">
            <a:extLst>
              <a:ext uri="{FF2B5EF4-FFF2-40B4-BE49-F238E27FC236}">
                <a16:creationId xmlns:a16="http://schemas.microsoft.com/office/drawing/2014/main" id="{978C6FF5-8E62-4916-B140-D9358D8600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58623" y="4453429"/>
            <a:ext cx="813132" cy="602959"/>
          </a:xfrm>
          <a:prstGeom prst="rect">
            <a:avLst/>
          </a:prstGeom>
        </p:spPr>
      </p:pic>
      <p:sp>
        <p:nvSpPr>
          <p:cNvPr id="67" name="Oval 66">
            <a:extLst>
              <a:ext uri="{FF2B5EF4-FFF2-40B4-BE49-F238E27FC236}">
                <a16:creationId xmlns:a16="http://schemas.microsoft.com/office/drawing/2014/main" id="{56967783-D88E-460A-931F-5533A306FBB8}"/>
              </a:ext>
            </a:extLst>
          </p:cNvPr>
          <p:cNvSpPr>
            <a:spLocks noChangeAspect="1"/>
          </p:cNvSpPr>
          <p:nvPr/>
        </p:nvSpPr>
        <p:spPr>
          <a:xfrm>
            <a:off x="1149329" y="4092842"/>
            <a:ext cx="1338773" cy="1338773"/>
          </a:xfrm>
          <a:prstGeom prst="ellipse">
            <a:avLst/>
          </a:prstGeom>
          <a:solidFill>
            <a:srgbClr val="162C4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0BA7B783-B849-4F4F-B13C-E264C8B6CAE6}"/>
              </a:ext>
            </a:extLst>
          </p:cNvPr>
          <p:cNvSpPr>
            <a:spLocks noChangeAspect="1"/>
          </p:cNvSpPr>
          <p:nvPr/>
        </p:nvSpPr>
        <p:spPr>
          <a:xfrm>
            <a:off x="3729084"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B245081D-E55E-4792-BB76-6E4214FB8BE2}"/>
              </a:ext>
            </a:extLst>
          </p:cNvPr>
          <p:cNvSpPr>
            <a:spLocks noChangeAspect="1"/>
          </p:cNvSpPr>
          <p:nvPr/>
        </p:nvSpPr>
        <p:spPr>
          <a:xfrm>
            <a:off x="6773318" y="4092842"/>
            <a:ext cx="1338773" cy="1338773"/>
          </a:xfrm>
          <a:prstGeom prst="ellipse">
            <a:avLst/>
          </a:prstGeom>
          <a:solidFill>
            <a:schemeClr val="accent2">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FE0EC147-96DA-4DEA-9938-C102C219B644}"/>
              </a:ext>
            </a:extLst>
          </p:cNvPr>
          <p:cNvSpPr txBox="1"/>
          <p:nvPr/>
        </p:nvSpPr>
        <p:spPr>
          <a:xfrm>
            <a:off x="9375711" y="5447548"/>
            <a:ext cx="1778957" cy="738664"/>
          </a:xfrm>
          <a:prstGeom prst="rect">
            <a:avLst/>
          </a:prstGeom>
          <a:noFill/>
        </p:spPr>
        <p:txBody>
          <a:bodyPr wrap="square" tIns="91440" bIns="91440" rtlCol="0" anchor="ctr">
            <a:spAutoFit/>
          </a:bodyPr>
          <a:lstStyle/>
          <a:p>
            <a:pPr algn="ctr"/>
            <a:r>
              <a:rPr lang="en-US">
                <a:solidFill>
                  <a:schemeClr val="bg1"/>
                </a:solidFill>
              </a:rPr>
              <a:t>Summary &amp; </a:t>
            </a:r>
          </a:p>
          <a:p>
            <a:pPr algn="ctr"/>
            <a:r>
              <a:rPr lang="en-US">
                <a:solidFill>
                  <a:schemeClr val="bg1"/>
                </a:solidFill>
              </a:rPr>
              <a:t>Final Challenge </a:t>
            </a:r>
          </a:p>
        </p:txBody>
      </p:sp>
      <p:sp>
        <p:nvSpPr>
          <p:cNvPr id="31" name="TextBox 30">
            <a:extLst>
              <a:ext uri="{FF2B5EF4-FFF2-40B4-BE49-F238E27FC236}">
                <a16:creationId xmlns:a16="http://schemas.microsoft.com/office/drawing/2014/main" id="{58CA8052-079D-4658-92CB-2410D523D78F}"/>
              </a:ext>
            </a:extLst>
          </p:cNvPr>
          <p:cNvSpPr txBox="1"/>
          <p:nvPr/>
        </p:nvSpPr>
        <p:spPr>
          <a:xfrm>
            <a:off x="1034285" y="5447548"/>
            <a:ext cx="1568861" cy="738664"/>
          </a:xfrm>
          <a:prstGeom prst="rect">
            <a:avLst/>
          </a:prstGeom>
          <a:noFill/>
        </p:spPr>
        <p:txBody>
          <a:bodyPr wrap="square" tIns="91440" bIns="91440" rtlCol="0" anchor="ctr">
            <a:spAutoFit/>
          </a:bodyPr>
          <a:lstStyle/>
          <a:p>
            <a:pPr lvl="0" algn="ctr"/>
            <a:r>
              <a:rPr lang="en-US" dirty="0">
                <a:solidFill>
                  <a:schemeClr val="bg1"/>
                </a:solidFill>
              </a:rPr>
              <a:t>Infection Control </a:t>
            </a:r>
          </a:p>
        </p:txBody>
      </p:sp>
      <p:sp>
        <p:nvSpPr>
          <p:cNvPr id="32" name="TextBox 31">
            <a:extLst>
              <a:ext uri="{FF2B5EF4-FFF2-40B4-BE49-F238E27FC236}">
                <a16:creationId xmlns:a16="http://schemas.microsoft.com/office/drawing/2014/main" id="{598EC878-B682-4DC4-AE94-F6E9186AE14B}"/>
              </a:ext>
            </a:extLst>
          </p:cNvPr>
          <p:cNvSpPr txBox="1"/>
          <p:nvPr/>
        </p:nvSpPr>
        <p:spPr>
          <a:xfrm>
            <a:off x="3287243" y="5447548"/>
            <a:ext cx="2222455" cy="738664"/>
          </a:xfrm>
          <a:prstGeom prst="rect">
            <a:avLst/>
          </a:prstGeom>
          <a:noFill/>
        </p:spPr>
        <p:txBody>
          <a:bodyPr wrap="square" tIns="91440" bIns="91440" rtlCol="0" anchor="ctr">
            <a:spAutoFit/>
          </a:bodyPr>
          <a:lstStyle/>
          <a:p>
            <a:pPr algn="ctr"/>
            <a:r>
              <a:rPr lang="en-US" dirty="0">
                <a:solidFill>
                  <a:schemeClr val="bg1"/>
                </a:solidFill>
              </a:rPr>
              <a:t>Standard Precautions</a:t>
            </a:r>
          </a:p>
        </p:txBody>
      </p:sp>
      <p:sp>
        <p:nvSpPr>
          <p:cNvPr id="33" name="TextBox 32">
            <a:extLst>
              <a:ext uri="{FF2B5EF4-FFF2-40B4-BE49-F238E27FC236}">
                <a16:creationId xmlns:a16="http://schemas.microsoft.com/office/drawing/2014/main" id="{45F15155-9F78-4690-B289-776D5F9C0E88}"/>
              </a:ext>
            </a:extLst>
          </p:cNvPr>
          <p:cNvSpPr txBox="1"/>
          <p:nvPr/>
        </p:nvSpPr>
        <p:spPr>
          <a:xfrm>
            <a:off x="5431323" y="5296839"/>
            <a:ext cx="4022762" cy="1015663"/>
          </a:xfrm>
          <a:prstGeom prst="rect">
            <a:avLst/>
          </a:prstGeom>
          <a:noFill/>
        </p:spPr>
        <p:txBody>
          <a:bodyPr wrap="square" tIns="91440" bIns="91440" rtlCol="0" anchor="ctr">
            <a:spAutoFit/>
          </a:bodyPr>
          <a:lstStyle/>
          <a:p>
            <a:pPr algn="ctr"/>
            <a:r>
              <a:rPr lang="en-US" b="1" dirty="0">
                <a:solidFill>
                  <a:schemeClr val="bg1"/>
                </a:solidFill>
              </a:rPr>
              <a:t>Methicillin-Resistant Staphylococcus Aureus (MRSA)</a:t>
            </a:r>
          </a:p>
        </p:txBody>
      </p:sp>
      <p:pic>
        <p:nvPicPr>
          <p:cNvPr id="34" name="Graphic 33" descr="Checklist">
            <a:extLst>
              <a:ext uri="{FF2B5EF4-FFF2-40B4-BE49-F238E27FC236}">
                <a16:creationId xmlns:a16="http://schemas.microsoft.com/office/drawing/2014/main" id="{81425437-7178-418A-B84C-9FFB399FD2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41270" y="4311583"/>
            <a:ext cx="914400" cy="914400"/>
          </a:xfrm>
          <a:prstGeom prst="rect">
            <a:avLst/>
          </a:prstGeom>
        </p:spPr>
      </p:pic>
      <p:pic>
        <p:nvPicPr>
          <p:cNvPr id="35" name="Graphic 34" descr="Petri Dish">
            <a:extLst>
              <a:ext uri="{FF2B5EF4-FFF2-40B4-BE49-F238E27FC236}">
                <a16:creationId xmlns:a16="http://schemas.microsoft.com/office/drawing/2014/main" id="{E43BE11E-88EB-4F2C-8184-E4CB0BC46A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80848" y="4210112"/>
            <a:ext cx="1106424" cy="1106424"/>
          </a:xfrm>
          <a:prstGeom prst="rect">
            <a:avLst/>
          </a:prstGeom>
        </p:spPr>
      </p:pic>
      <p:pic>
        <p:nvPicPr>
          <p:cNvPr id="28" name="Graphic 27" descr="Checkmark">
            <a:extLst>
              <a:ext uri="{FF2B5EF4-FFF2-40B4-BE49-F238E27FC236}">
                <a16:creationId xmlns:a16="http://schemas.microsoft.com/office/drawing/2014/main" id="{24939745-8091-4DCD-842C-4D0388495D9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61057" y="6077696"/>
            <a:ext cx="315317" cy="315317"/>
          </a:xfrm>
          <a:prstGeom prst="rect">
            <a:avLst/>
          </a:prstGeom>
        </p:spPr>
      </p:pic>
      <p:pic>
        <p:nvPicPr>
          <p:cNvPr id="29" name="Graphic 28" descr="Checkmark">
            <a:extLst>
              <a:ext uri="{FF2B5EF4-FFF2-40B4-BE49-F238E27FC236}">
                <a16:creationId xmlns:a16="http://schemas.microsoft.com/office/drawing/2014/main" id="{45DFECBE-7103-4416-823A-703BDC666E4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40811" y="6123210"/>
            <a:ext cx="315317" cy="315317"/>
          </a:xfrm>
          <a:prstGeom prst="rect">
            <a:avLst/>
          </a:prstGeom>
        </p:spPr>
      </p:pic>
      <p:grpSp>
        <p:nvGrpSpPr>
          <p:cNvPr id="38" name="Group 37">
            <a:extLst>
              <a:ext uri="{FF2B5EF4-FFF2-40B4-BE49-F238E27FC236}">
                <a16:creationId xmlns:a16="http://schemas.microsoft.com/office/drawing/2014/main" id="{75AE3A31-5324-474F-8256-17E16CF2ACD6}"/>
              </a:ext>
            </a:extLst>
          </p:cNvPr>
          <p:cNvGrpSpPr/>
          <p:nvPr/>
        </p:nvGrpSpPr>
        <p:grpSpPr>
          <a:xfrm>
            <a:off x="1490952" y="4201553"/>
            <a:ext cx="711294" cy="926099"/>
            <a:chOff x="1490952" y="4201553"/>
            <a:chExt cx="711294" cy="926099"/>
          </a:xfrm>
        </p:grpSpPr>
        <p:pic>
          <p:nvPicPr>
            <p:cNvPr id="39" name="Graphic 38" descr="Clapping hands">
              <a:extLst>
                <a:ext uri="{FF2B5EF4-FFF2-40B4-BE49-F238E27FC236}">
                  <a16:creationId xmlns:a16="http://schemas.microsoft.com/office/drawing/2014/main" id="{EB28FA04-9908-45E4-9575-AD9E8CCA846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90952" y="4475709"/>
              <a:ext cx="651943" cy="651943"/>
            </a:xfrm>
            <a:prstGeom prst="rect">
              <a:avLst/>
            </a:prstGeom>
          </p:spPr>
        </p:pic>
        <p:pic>
          <p:nvPicPr>
            <p:cNvPr id="40" name="Graphic 39" descr="Bubbles">
              <a:extLst>
                <a:ext uri="{FF2B5EF4-FFF2-40B4-BE49-F238E27FC236}">
                  <a16:creationId xmlns:a16="http://schemas.microsoft.com/office/drawing/2014/main" id="{04FE506D-F1E8-4D04-AE4C-D24A15276B0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37199" y="4201553"/>
              <a:ext cx="665047" cy="665047"/>
            </a:xfrm>
            <a:prstGeom prst="rect">
              <a:avLst/>
            </a:prstGeom>
          </p:spPr>
        </p:pic>
      </p:grpSp>
    </p:spTree>
    <p:custDataLst>
      <p:tags r:id="rId1"/>
    </p:custDataLst>
    <p:extLst>
      <p:ext uri="{BB962C8B-B14F-4D97-AF65-F5344CB8AC3E}">
        <p14:creationId xmlns:p14="http://schemas.microsoft.com/office/powerpoint/2010/main" val="29277095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Introduction to Methicillin-Resistant Staphylococcus Aureus (MRSA) </a:t>
            </a:r>
            <a:endParaRPr lang="en-US" b="1" dirty="0"/>
          </a:p>
        </p:txBody>
      </p:sp>
      <p:sp>
        <p:nvSpPr>
          <p:cNvPr id="8" name="Rectangle 7">
            <a:extLst>
              <a:ext uri="{FF2B5EF4-FFF2-40B4-BE49-F238E27FC236}">
                <a16:creationId xmlns:a16="http://schemas.microsoft.com/office/drawing/2014/main" id="{7499534D-CD4F-4F83-941B-99907E3E0683}"/>
              </a:ext>
            </a:extLst>
          </p:cNvPr>
          <p:cNvSpPr/>
          <p:nvPr/>
        </p:nvSpPr>
        <p:spPr>
          <a:xfrm>
            <a:off x="6206836" y="1020461"/>
            <a:ext cx="5760373" cy="52273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13F7DFF-1B38-4EFF-A3E4-26EF92A33DFF}"/>
              </a:ext>
            </a:extLst>
          </p:cNvPr>
          <p:cNvSpPr/>
          <p:nvPr/>
        </p:nvSpPr>
        <p:spPr>
          <a:xfrm>
            <a:off x="6459413" y="1458911"/>
            <a:ext cx="5270759" cy="1261884"/>
          </a:xfrm>
          <a:prstGeom prst="rect">
            <a:avLst/>
          </a:prstGeom>
        </p:spPr>
        <p:txBody>
          <a:bodyPr wrap="square">
            <a:spAutoFit/>
          </a:bodyPr>
          <a:lstStyle/>
          <a:p>
            <a:pPr>
              <a:spcBef>
                <a:spcPts val="600"/>
              </a:spcBef>
              <a:spcAft>
                <a:spcPts val="600"/>
              </a:spcAft>
            </a:pPr>
            <a:r>
              <a:rPr lang="en-US" sz="1400" dirty="0">
                <a:solidFill>
                  <a:schemeClr val="bg1"/>
                </a:solidFill>
              </a:rPr>
              <a:t>MRSA is a potentially dangerous type of bacteria that is resistant to antibiotics such as:</a:t>
            </a:r>
          </a:p>
          <a:p>
            <a:pPr marL="285750" indent="-285750">
              <a:spcBef>
                <a:spcPts val="600"/>
              </a:spcBef>
              <a:spcAft>
                <a:spcPts val="600"/>
              </a:spcAft>
              <a:buFont typeface="Wingdings" panose="05000000000000000000" pitchFamily="2" charset="2"/>
              <a:buChar char="§"/>
            </a:pPr>
            <a:r>
              <a:rPr lang="en-US" sz="1400" dirty="0">
                <a:solidFill>
                  <a:schemeClr val="bg1"/>
                </a:solidFill>
              </a:rPr>
              <a:t>Penicillin </a:t>
            </a:r>
          </a:p>
          <a:p>
            <a:pPr marL="285750" indent="-285750">
              <a:spcBef>
                <a:spcPts val="600"/>
              </a:spcBef>
              <a:spcAft>
                <a:spcPts val="600"/>
              </a:spcAft>
              <a:buFont typeface="Wingdings" panose="05000000000000000000" pitchFamily="2" charset="2"/>
              <a:buChar char="§"/>
            </a:pPr>
            <a:r>
              <a:rPr lang="en-US" sz="1400" dirty="0">
                <a:solidFill>
                  <a:schemeClr val="bg1"/>
                </a:solidFill>
              </a:rPr>
              <a:t>Amoxicillin</a:t>
            </a:r>
            <a:endParaRPr lang="en-US" sz="1200" dirty="0">
              <a:solidFill>
                <a:schemeClr val="bg1"/>
              </a:solidFill>
            </a:endParaRPr>
          </a:p>
        </p:txBody>
      </p:sp>
      <p:sp>
        <p:nvSpPr>
          <p:cNvPr id="18" name="Rectangle 17">
            <a:extLst>
              <a:ext uri="{FF2B5EF4-FFF2-40B4-BE49-F238E27FC236}">
                <a16:creationId xmlns:a16="http://schemas.microsoft.com/office/drawing/2014/main" id="{1AE5584F-A9F7-4B94-BEBA-4CF1790651C9}"/>
              </a:ext>
            </a:extLst>
          </p:cNvPr>
          <p:cNvSpPr/>
          <p:nvPr/>
        </p:nvSpPr>
        <p:spPr>
          <a:xfrm>
            <a:off x="6459414" y="3253999"/>
            <a:ext cx="2327729" cy="738664"/>
          </a:xfrm>
          <a:prstGeom prst="rect">
            <a:avLst/>
          </a:prstGeom>
        </p:spPr>
        <p:txBody>
          <a:bodyPr wrap="square">
            <a:spAutoFit/>
          </a:bodyPr>
          <a:lstStyle/>
          <a:p>
            <a:pPr algn="ctr">
              <a:spcBef>
                <a:spcPts val="600"/>
              </a:spcBef>
              <a:spcAft>
                <a:spcPts val="600"/>
              </a:spcAft>
            </a:pPr>
            <a:r>
              <a:rPr lang="en-US" sz="1400" dirty="0">
                <a:solidFill>
                  <a:schemeClr val="bg1"/>
                </a:solidFill>
              </a:rPr>
              <a:t>In hospital settings, more life-threatening infections may be found.</a:t>
            </a:r>
          </a:p>
        </p:txBody>
      </p:sp>
      <p:sp>
        <p:nvSpPr>
          <p:cNvPr id="20" name="Rectangle 19">
            <a:extLst>
              <a:ext uri="{FF2B5EF4-FFF2-40B4-BE49-F238E27FC236}">
                <a16:creationId xmlns:a16="http://schemas.microsoft.com/office/drawing/2014/main" id="{68FB443D-14FE-4E22-BDE1-13DD2616C529}"/>
              </a:ext>
            </a:extLst>
          </p:cNvPr>
          <p:cNvSpPr/>
          <p:nvPr/>
        </p:nvSpPr>
        <p:spPr>
          <a:xfrm>
            <a:off x="9579234" y="3253999"/>
            <a:ext cx="2231338" cy="738664"/>
          </a:xfrm>
          <a:prstGeom prst="rect">
            <a:avLst/>
          </a:prstGeom>
        </p:spPr>
        <p:txBody>
          <a:bodyPr wrap="square">
            <a:spAutoFit/>
          </a:bodyPr>
          <a:lstStyle/>
          <a:p>
            <a:pPr algn="ctr">
              <a:spcBef>
                <a:spcPts val="600"/>
              </a:spcBef>
              <a:spcAft>
                <a:spcPts val="600"/>
              </a:spcAft>
            </a:pPr>
            <a:r>
              <a:rPr lang="en-US" sz="1400" dirty="0">
                <a:solidFill>
                  <a:schemeClr val="bg1"/>
                </a:solidFill>
              </a:rPr>
              <a:t>In the community settings, skin infections are mostly found.</a:t>
            </a:r>
          </a:p>
        </p:txBody>
      </p:sp>
      <p:cxnSp>
        <p:nvCxnSpPr>
          <p:cNvPr id="21" name="Straight Connector 20">
            <a:extLst>
              <a:ext uri="{FF2B5EF4-FFF2-40B4-BE49-F238E27FC236}">
                <a16:creationId xmlns:a16="http://schemas.microsoft.com/office/drawing/2014/main" id="{EF893C56-82B9-4560-AA67-D446D2610184}"/>
              </a:ext>
            </a:extLst>
          </p:cNvPr>
          <p:cNvCxnSpPr/>
          <p:nvPr/>
        </p:nvCxnSpPr>
        <p:spPr>
          <a:xfrm>
            <a:off x="9230734" y="3593803"/>
            <a:ext cx="0" cy="1815800"/>
          </a:xfrm>
          <a:prstGeom prst="line">
            <a:avLst/>
          </a:prstGeom>
          <a:ln w="12700">
            <a:solidFill>
              <a:schemeClr val="bg1">
                <a:alpha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14" name="Text Placeholder 3">
            <a:extLst>
              <a:ext uri="{FF2B5EF4-FFF2-40B4-BE49-F238E27FC236}">
                <a16:creationId xmlns:a16="http://schemas.microsoft.com/office/drawing/2014/main" id="{5E74461C-9148-4D25-9E86-0EA81BFD7022}"/>
              </a:ext>
            </a:extLst>
          </p:cNvPr>
          <p:cNvSpPr>
            <a:spLocks noGrp="1"/>
          </p:cNvSpPr>
          <p:nvPr>
            <p:ph type="body" sz="quarter" idx="10"/>
          </p:nvPr>
        </p:nvSpPr>
        <p:spPr>
          <a:xfrm>
            <a:off x="91440" y="6614160"/>
            <a:ext cx="5486400" cy="228600"/>
          </a:xfrm>
        </p:spPr>
        <p:txBody>
          <a:bodyPr/>
          <a:lstStyle/>
          <a:p>
            <a:r>
              <a:rPr lang="en-IN"/>
              <a:t>Click Next to continue.</a:t>
            </a:r>
          </a:p>
        </p:txBody>
      </p:sp>
      <p:pic>
        <p:nvPicPr>
          <p:cNvPr id="4" name="Graphic 3" descr="Hospital">
            <a:extLst>
              <a:ext uri="{FF2B5EF4-FFF2-40B4-BE49-F238E27FC236}">
                <a16:creationId xmlns:a16="http://schemas.microsoft.com/office/drawing/2014/main" id="{A3FEEC40-6D99-4863-A11A-464C99B769C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86793" y="4301931"/>
            <a:ext cx="1338848" cy="1338848"/>
          </a:xfrm>
          <a:prstGeom prst="rect">
            <a:avLst/>
          </a:prstGeom>
        </p:spPr>
      </p:pic>
      <p:pic>
        <p:nvPicPr>
          <p:cNvPr id="6" name="Graphic 5" descr="Neighborhood">
            <a:extLst>
              <a:ext uri="{FF2B5EF4-FFF2-40B4-BE49-F238E27FC236}">
                <a16:creationId xmlns:a16="http://schemas.microsoft.com/office/drawing/2014/main" id="{ECF58A86-6AFB-4889-8824-7AF9BB6623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82566" y="4393482"/>
            <a:ext cx="1160724" cy="1160724"/>
          </a:xfrm>
          <a:prstGeom prst="rect">
            <a:avLst/>
          </a:prstGeom>
        </p:spPr>
      </p:pic>
      <p:pic>
        <p:nvPicPr>
          <p:cNvPr id="8194" name="Picture 2" descr="Staphylococcus aureus - Royalty-free Bacterium Stock Photo">
            <a:extLst>
              <a:ext uri="{FF2B5EF4-FFF2-40B4-BE49-F238E27FC236}">
                <a16:creationId xmlns:a16="http://schemas.microsoft.com/office/drawing/2014/main" id="{871F89A2-214D-488C-82E2-D4F7B358D84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075" r="12075"/>
          <a:stretch/>
        </p:blipFill>
        <p:spPr bwMode="auto">
          <a:xfrm>
            <a:off x="262356" y="1020461"/>
            <a:ext cx="5944480" cy="522736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70265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369FEC-065D-4B87-A720-5DD84F9D3D3F}"/>
              </a:ext>
            </a:extLst>
          </p:cNvPr>
          <p:cNvSpPr>
            <a:spLocks noGrp="1"/>
          </p:cNvSpPr>
          <p:nvPr>
            <p:ph type="body" sz="quarter" idx="11"/>
          </p:nvPr>
        </p:nvSpPr>
        <p:spPr/>
        <p:txBody>
          <a:bodyPr/>
          <a:lstStyle/>
          <a:p>
            <a:r>
              <a:rPr lang="en-IN"/>
              <a:t>Special Learning Aids</a:t>
            </a:r>
          </a:p>
        </p:txBody>
      </p:sp>
      <p:sp>
        <p:nvSpPr>
          <p:cNvPr id="14" name="Rectangle 13">
            <a:extLst>
              <a:ext uri="{FF2B5EF4-FFF2-40B4-BE49-F238E27FC236}">
                <a16:creationId xmlns:a16="http://schemas.microsoft.com/office/drawing/2014/main" id="{122323EF-DF5A-4B1B-8B20-9CC369FEA5BB}"/>
              </a:ext>
            </a:extLst>
          </p:cNvPr>
          <p:cNvSpPr/>
          <p:nvPr/>
        </p:nvSpPr>
        <p:spPr>
          <a:xfrm>
            <a:off x="561163" y="1695450"/>
            <a:ext cx="1261716" cy="43887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5" name="Rectangle 14">
            <a:extLst>
              <a:ext uri="{FF2B5EF4-FFF2-40B4-BE49-F238E27FC236}">
                <a16:creationId xmlns:a16="http://schemas.microsoft.com/office/drawing/2014/main" id="{0B1BECD5-9BA8-4683-941B-8BC1331E0CFA}"/>
              </a:ext>
            </a:extLst>
          </p:cNvPr>
          <p:cNvSpPr/>
          <p:nvPr/>
        </p:nvSpPr>
        <p:spPr>
          <a:xfrm>
            <a:off x="2006754" y="1695450"/>
            <a:ext cx="9624084" cy="43887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7" name="Oval 16">
            <a:extLst>
              <a:ext uri="{FF2B5EF4-FFF2-40B4-BE49-F238E27FC236}">
                <a16:creationId xmlns:a16="http://schemas.microsoft.com/office/drawing/2014/main" id="{FC059F3C-07FD-451C-A57C-1B4E471E55B1}"/>
              </a:ext>
            </a:extLst>
          </p:cNvPr>
          <p:cNvSpPr/>
          <p:nvPr/>
        </p:nvSpPr>
        <p:spPr>
          <a:xfrm>
            <a:off x="832178" y="1857070"/>
            <a:ext cx="719686" cy="71968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A003C57-9CED-4A4C-BFE6-ABD2DE6BB69C}"/>
              </a:ext>
            </a:extLst>
          </p:cNvPr>
          <p:cNvSpPr/>
          <p:nvPr/>
        </p:nvSpPr>
        <p:spPr>
          <a:xfrm>
            <a:off x="832178" y="2691299"/>
            <a:ext cx="719686" cy="719686"/>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9B0B9640-8042-4511-B3AC-997D1F93069B}"/>
              </a:ext>
            </a:extLst>
          </p:cNvPr>
          <p:cNvSpPr/>
          <p:nvPr/>
        </p:nvSpPr>
        <p:spPr>
          <a:xfrm>
            <a:off x="832178" y="3525528"/>
            <a:ext cx="719686" cy="7196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5000AB3-B486-4165-8866-466BE92F5040}"/>
              </a:ext>
            </a:extLst>
          </p:cNvPr>
          <p:cNvSpPr/>
          <p:nvPr/>
        </p:nvSpPr>
        <p:spPr>
          <a:xfrm>
            <a:off x="832178" y="4359757"/>
            <a:ext cx="719686" cy="71968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7B61C4-A04A-4B7F-9AC7-C36DB7C62458}"/>
              </a:ext>
            </a:extLst>
          </p:cNvPr>
          <p:cNvSpPr/>
          <p:nvPr/>
        </p:nvSpPr>
        <p:spPr>
          <a:xfrm>
            <a:off x="832178" y="5193988"/>
            <a:ext cx="719686" cy="71968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Graphic 5" descr="Bullseye">
            <a:extLst>
              <a:ext uri="{FF2B5EF4-FFF2-40B4-BE49-F238E27FC236}">
                <a16:creationId xmlns:a16="http://schemas.microsoft.com/office/drawing/2014/main" id="{040C4EB6-5156-45C1-9162-124C71FFF0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701" y="1942345"/>
            <a:ext cx="548640" cy="548640"/>
          </a:xfrm>
          <a:prstGeom prst="rect">
            <a:avLst/>
          </a:prstGeom>
        </p:spPr>
      </p:pic>
      <p:pic>
        <p:nvPicPr>
          <p:cNvPr id="24" name="Graphic 23" descr="Document">
            <a:extLst>
              <a:ext uri="{FF2B5EF4-FFF2-40B4-BE49-F238E27FC236}">
                <a16:creationId xmlns:a16="http://schemas.microsoft.com/office/drawing/2014/main" id="{EEC751B2-7F7F-429C-8DD9-8BCD0408EFC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701" y="4441580"/>
            <a:ext cx="548640" cy="548640"/>
          </a:xfrm>
          <a:prstGeom prst="rect">
            <a:avLst/>
          </a:prstGeom>
        </p:spPr>
      </p:pic>
      <p:pic>
        <p:nvPicPr>
          <p:cNvPr id="45" name="Picture 44" descr="A close up of a logo&#10;&#10;Description automatically generated">
            <a:extLst>
              <a:ext uri="{FF2B5EF4-FFF2-40B4-BE49-F238E27FC236}">
                <a16:creationId xmlns:a16="http://schemas.microsoft.com/office/drawing/2014/main" id="{1A7A6A7C-2377-4FDD-B374-2D75180536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330" y="5340438"/>
            <a:ext cx="419382" cy="419382"/>
          </a:xfrm>
          <a:prstGeom prst="rect">
            <a:avLst/>
          </a:prstGeom>
        </p:spPr>
      </p:pic>
      <p:sp>
        <p:nvSpPr>
          <p:cNvPr id="54" name="Rectangle 53">
            <a:extLst>
              <a:ext uri="{FF2B5EF4-FFF2-40B4-BE49-F238E27FC236}">
                <a16:creationId xmlns:a16="http://schemas.microsoft.com/office/drawing/2014/main" id="{22D535F7-ABFF-479B-B56A-408CC7E742EC}"/>
              </a:ext>
            </a:extLst>
          </p:cNvPr>
          <p:cNvSpPr/>
          <p:nvPr/>
        </p:nvSpPr>
        <p:spPr>
          <a:xfrm>
            <a:off x="2137437" y="1978408"/>
            <a:ext cx="2463592" cy="331373"/>
          </a:xfrm>
          <a:prstGeom prst="rect">
            <a:avLst/>
          </a:prstGeom>
        </p:spPr>
        <p:txBody>
          <a:bodyPr wrap="square">
            <a:spAutoFit/>
          </a:bodyPr>
          <a:lstStyle/>
          <a:p>
            <a:pPr marR="0" lvl="0">
              <a:lnSpc>
                <a:spcPts val="2000"/>
              </a:lnSpc>
              <a:spcAft>
                <a:spcPts val="2400"/>
              </a:spcAft>
            </a:pPr>
            <a:r>
              <a:rPr lang="en-US" sz="1400">
                <a:solidFill>
                  <a:schemeClr val="accent3">
                    <a:lumMod val="75000"/>
                  </a:schemeClr>
                </a:solidFill>
                <a:ea typeface="Times New Roman" panose="02020603050405020304" pitchFamily="18" charset="0"/>
                <a:cs typeface="Arial" panose="020B0604020202020204" pitchFamily="34" charset="0"/>
              </a:rPr>
              <a:t>Learning Objectives</a:t>
            </a:r>
          </a:p>
        </p:txBody>
      </p:sp>
      <p:grpSp>
        <p:nvGrpSpPr>
          <p:cNvPr id="61" name="Group 60">
            <a:extLst>
              <a:ext uri="{FF2B5EF4-FFF2-40B4-BE49-F238E27FC236}">
                <a16:creationId xmlns:a16="http://schemas.microsoft.com/office/drawing/2014/main" id="{67281AB7-2A3A-431D-B34B-FC79DEC24035}"/>
              </a:ext>
            </a:extLst>
          </p:cNvPr>
          <p:cNvGrpSpPr/>
          <p:nvPr/>
        </p:nvGrpSpPr>
        <p:grpSpPr>
          <a:xfrm>
            <a:off x="917701" y="3611051"/>
            <a:ext cx="548640" cy="548640"/>
            <a:chOff x="917701" y="3611051"/>
            <a:chExt cx="548640" cy="548640"/>
          </a:xfrm>
        </p:grpSpPr>
        <p:pic>
          <p:nvPicPr>
            <p:cNvPr id="62" name="Graphic 61" descr="Chat">
              <a:extLst>
                <a:ext uri="{FF2B5EF4-FFF2-40B4-BE49-F238E27FC236}">
                  <a16:creationId xmlns:a16="http://schemas.microsoft.com/office/drawing/2014/main" id="{D686FAF4-7863-4BC7-B71A-8BB07A90FFC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701" y="3611051"/>
              <a:ext cx="548640" cy="548640"/>
            </a:xfrm>
            <a:prstGeom prst="rect">
              <a:avLst/>
            </a:prstGeom>
          </p:spPr>
        </p:pic>
        <p:sp>
          <p:nvSpPr>
            <p:cNvPr id="63" name="TextBox 62">
              <a:extLst>
                <a:ext uri="{FF2B5EF4-FFF2-40B4-BE49-F238E27FC236}">
                  <a16:creationId xmlns:a16="http://schemas.microsoft.com/office/drawing/2014/main" id="{E0CF5B69-A4FE-4E0F-BB9E-087BF5C6A3D8}"/>
                </a:ext>
              </a:extLst>
            </p:cNvPr>
            <p:cNvSpPr txBox="1"/>
            <p:nvPr/>
          </p:nvSpPr>
          <p:spPr>
            <a:xfrm>
              <a:off x="1224279" y="3798902"/>
              <a:ext cx="99386" cy="169277"/>
            </a:xfrm>
            <a:prstGeom prst="rect">
              <a:avLst/>
            </a:prstGeom>
            <a:noFill/>
          </p:spPr>
          <p:txBody>
            <a:bodyPr wrap="square" lIns="0" tIns="0" rIns="0" bIns="0" rtlCol="0">
              <a:spAutoFit/>
            </a:bodyPr>
            <a:lstStyle/>
            <a:p>
              <a:r>
                <a:rPr lang="en-US" sz="1100">
                  <a:solidFill>
                    <a:schemeClr val="accent1"/>
                  </a:solidFill>
                  <a:latin typeface="+mj-lt"/>
                </a:rPr>
                <a:t>Q</a:t>
              </a:r>
            </a:p>
          </p:txBody>
        </p:sp>
        <p:sp>
          <p:nvSpPr>
            <p:cNvPr id="64" name="TextBox 63">
              <a:extLst>
                <a:ext uri="{FF2B5EF4-FFF2-40B4-BE49-F238E27FC236}">
                  <a16:creationId xmlns:a16="http://schemas.microsoft.com/office/drawing/2014/main" id="{9E34C67A-6C6D-461F-A77C-A7D4DF720D04}"/>
                </a:ext>
              </a:extLst>
            </p:cNvPr>
            <p:cNvSpPr txBox="1"/>
            <p:nvPr/>
          </p:nvSpPr>
          <p:spPr>
            <a:xfrm>
              <a:off x="1035102" y="3731134"/>
              <a:ext cx="99386" cy="169277"/>
            </a:xfrm>
            <a:prstGeom prst="rect">
              <a:avLst/>
            </a:prstGeom>
            <a:noFill/>
          </p:spPr>
          <p:txBody>
            <a:bodyPr wrap="square" lIns="0" tIns="0" rIns="0" bIns="0" rtlCol="0">
              <a:spAutoFit/>
            </a:bodyPr>
            <a:lstStyle/>
            <a:p>
              <a:r>
                <a:rPr lang="en-US" sz="1100">
                  <a:solidFill>
                    <a:schemeClr val="accent1"/>
                  </a:solidFill>
                  <a:latin typeface="+mj-lt"/>
                </a:rPr>
                <a:t>A</a:t>
              </a:r>
            </a:p>
          </p:txBody>
        </p:sp>
      </p:grpSp>
      <p:sp>
        <p:nvSpPr>
          <p:cNvPr id="53" name="Rectangle 52">
            <a:extLst>
              <a:ext uri="{FF2B5EF4-FFF2-40B4-BE49-F238E27FC236}">
                <a16:creationId xmlns:a16="http://schemas.microsoft.com/office/drawing/2014/main" id="{448B84F7-1EE5-4D08-820A-0ED2C537707B}"/>
              </a:ext>
            </a:extLst>
          </p:cNvPr>
          <p:cNvSpPr/>
          <p:nvPr/>
        </p:nvSpPr>
        <p:spPr>
          <a:xfrm>
            <a:off x="5486400" y="1480457"/>
            <a:ext cx="5670498" cy="4818743"/>
          </a:xfrm>
          <a:prstGeom prst="rect">
            <a:avLst/>
          </a:prstGeom>
          <a:solidFill>
            <a:schemeClr val="bg1"/>
          </a:solidFill>
          <a:ln w="57150">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343070-D17D-40F1-AA11-9134DE9F3F6B}"/>
              </a:ext>
            </a:extLst>
          </p:cNvPr>
          <p:cNvSpPr/>
          <p:nvPr/>
        </p:nvSpPr>
        <p:spPr>
          <a:xfrm>
            <a:off x="5801665" y="2292497"/>
            <a:ext cx="4181239" cy="1272143"/>
          </a:xfrm>
          <a:prstGeom prst="rect">
            <a:avLst/>
          </a:prstGeom>
        </p:spPr>
        <p:txBody>
          <a:bodyPr wrap="square">
            <a:spAutoFit/>
          </a:bodyPr>
          <a:lstStyle/>
          <a:p>
            <a:pPr marL="285750" marR="0" lvl="0" indent="-285750">
              <a:lnSpc>
                <a:spcPts val="2000"/>
              </a:lnSpc>
              <a:spcAft>
                <a:spcPts val="1200"/>
              </a:spcAft>
              <a:buFont typeface="Wingdings" panose="05000000000000000000" pitchFamily="2" charset="2"/>
              <a:buChar char="§"/>
            </a:pPr>
            <a:r>
              <a:rPr lang="en-US" sz="1400">
                <a:ea typeface="Times New Roman" panose="02020603050405020304" pitchFamily="18" charset="0"/>
                <a:cs typeface="Arial" panose="020B0604020202020204" pitchFamily="34" charset="0"/>
              </a:rPr>
              <a:t>Helps you understand the vocabulary of medication administration</a:t>
            </a:r>
          </a:p>
          <a:p>
            <a:pPr marL="285750" marR="0" lvl="0" indent="-285750">
              <a:lnSpc>
                <a:spcPts val="2000"/>
              </a:lnSpc>
              <a:spcAft>
                <a:spcPts val="1200"/>
              </a:spcAft>
              <a:buFont typeface="Wingdings" panose="05000000000000000000" pitchFamily="2" charset="2"/>
              <a:buChar char="§"/>
            </a:pPr>
            <a:r>
              <a:rPr lang="en-US" sz="1400">
                <a:ea typeface="Times New Roman" panose="02020603050405020304" pitchFamily="18" charset="0"/>
                <a:cs typeface="Arial" panose="020B0604020202020204" pitchFamily="34" charset="0"/>
              </a:rPr>
              <a:t>Appears on the top right corner of the screen and can be accessed throughout the course</a:t>
            </a:r>
          </a:p>
        </p:txBody>
      </p:sp>
      <p:sp>
        <p:nvSpPr>
          <p:cNvPr id="27" name="Rectangle 26">
            <a:extLst>
              <a:ext uri="{FF2B5EF4-FFF2-40B4-BE49-F238E27FC236}">
                <a16:creationId xmlns:a16="http://schemas.microsoft.com/office/drawing/2014/main" id="{3BB7DF93-EFE3-420A-AF3C-DF7A7B692011}"/>
              </a:ext>
            </a:extLst>
          </p:cNvPr>
          <p:cNvSpPr/>
          <p:nvPr/>
        </p:nvSpPr>
        <p:spPr>
          <a:xfrm>
            <a:off x="5801665" y="1635980"/>
            <a:ext cx="2463592" cy="331373"/>
          </a:xfrm>
          <a:prstGeom prst="rect">
            <a:avLst/>
          </a:prstGeom>
        </p:spPr>
        <p:txBody>
          <a:bodyPr wrap="square">
            <a:spAutoFit/>
          </a:bodyPr>
          <a:lstStyle/>
          <a:p>
            <a:pPr marR="0" lvl="0">
              <a:lnSpc>
                <a:spcPts val="2000"/>
              </a:lnSpc>
              <a:spcAft>
                <a:spcPts val="2400"/>
              </a:spcAft>
            </a:pPr>
            <a:r>
              <a:rPr lang="en-US" sz="1600" b="1">
                <a:solidFill>
                  <a:srgbClr val="7F7F7F"/>
                </a:solidFill>
                <a:ea typeface="Times New Roman" panose="02020603050405020304" pitchFamily="18" charset="0"/>
                <a:cs typeface="Arial" panose="020B0604020202020204" pitchFamily="34" charset="0"/>
              </a:rPr>
              <a:t>Glossary</a:t>
            </a:r>
            <a:endParaRPr lang="en-US" sz="1400" b="1">
              <a:solidFill>
                <a:srgbClr val="7F7F7F"/>
              </a:solidFill>
              <a:ea typeface="Times New Roman" panose="02020603050405020304" pitchFamily="18" charset="0"/>
              <a:cs typeface="Arial" panose="020B0604020202020204" pitchFamily="34" charset="0"/>
            </a:endParaRPr>
          </a:p>
        </p:txBody>
      </p:sp>
      <p:sp>
        <p:nvSpPr>
          <p:cNvPr id="28" name="Oval 27">
            <a:extLst>
              <a:ext uri="{FF2B5EF4-FFF2-40B4-BE49-F238E27FC236}">
                <a16:creationId xmlns:a16="http://schemas.microsoft.com/office/drawing/2014/main" id="{4E3665FE-3442-48F8-86E2-59FB9B6E5EE3}"/>
              </a:ext>
            </a:extLst>
          </p:cNvPr>
          <p:cNvSpPr/>
          <p:nvPr/>
        </p:nvSpPr>
        <p:spPr>
          <a:xfrm>
            <a:off x="10803843" y="1136570"/>
            <a:ext cx="719686" cy="719686"/>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47AC9BD-58A2-4043-99A6-FF3AD0D50CDD}"/>
              </a:ext>
            </a:extLst>
          </p:cNvPr>
          <p:cNvCxnSpPr/>
          <p:nvPr/>
        </p:nvCxnSpPr>
        <p:spPr>
          <a:xfrm>
            <a:off x="5907314" y="2122876"/>
            <a:ext cx="4644572" cy="0"/>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30D0CA8-DE20-4D5E-88C5-720ED693DB6E}"/>
              </a:ext>
            </a:extLst>
          </p:cNvPr>
          <p:cNvSpPr/>
          <p:nvPr/>
        </p:nvSpPr>
        <p:spPr>
          <a:xfrm>
            <a:off x="2137437" y="2885456"/>
            <a:ext cx="2463592" cy="348813"/>
          </a:xfrm>
          <a:prstGeom prst="rect">
            <a:avLst/>
          </a:prstGeom>
        </p:spPr>
        <p:txBody>
          <a:bodyPr wrap="square">
            <a:spAutoFit/>
          </a:bodyPr>
          <a:lstStyle/>
          <a:p>
            <a:pPr marR="0" lvl="0">
              <a:lnSpc>
                <a:spcPts val="2000"/>
              </a:lnSpc>
              <a:spcAft>
                <a:spcPts val="2400"/>
              </a:spcAft>
            </a:pPr>
            <a:r>
              <a:rPr lang="en-US" b="1">
                <a:solidFill>
                  <a:srgbClr val="7F7F7F"/>
                </a:solidFill>
                <a:ea typeface="Times New Roman" panose="02020603050405020304" pitchFamily="18" charset="0"/>
                <a:cs typeface="Arial" panose="020B0604020202020204" pitchFamily="34" charset="0"/>
              </a:rPr>
              <a:t>Glossary</a:t>
            </a:r>
            <a:endParaRPr lang="en-US" sz="1600" b="1">
              <a:solidFill>
                <a:srgbClr val="7F7F7F"/>
              </a:solidFill>
              <a:ea typeface="Times New Roman" panose="02020603050405020304" pitchFamily="18" charset="0"/>
              <a:cs typeface="Arial" panose="020B0604020202020204" pitchFamily="34" charset="0"/>
            </a:endParaRPr>
          </a:p>
        </p:txBody>
      </p:sp>
      <p:sp>
        <p:nvSpPr>
          <p:cNvPr id="32" name="Rectangle 31">
            <a:extLst>
              <a:ext uri="{FF2B5EF4-FFF2-40B4-BE49-F238E27FC236}">
                <a16:creationId xmlns:a16="http://schemas.microsoft.com/office/drawing/2014/main" id="{09A9A67B-EA50-4683-9A91-375743E8F5E6}"/>
              </a:ext>
            </a:extLst>
          </p:cNvPr>
          <p:cNvSpPr/>
          <p:nvPr/>
        </p:nvSpPr>
        <p:spPr>
          <a:xfrm>
            <a:off x="2137437" y="3719685"/>
            <a:ext cx="2463592" cy="331373"/>
          </a:xfrm>
          <a:prstGeom prst="rect">
            <a:avLst/>
          </a:prstGeom>
        </p:spPr>
        <p:txBody>
          <a:bodyPr wrap="square">
            <a:spAutoFit/>
          </a:bodyPr>
          <a:lstStyle/>
          <a:p>
            <a:pPr marR="0" lvl="0">
              <a:lnSpc>
                <a:spcPts val="2000"/>
              </a:lnSpc>
              <a:spcAft>
                <a:spcPts val="2400"/>
              </a:spcAft>
            </a:pPr>
            <a:r>
              <a:rPr lang="en-US" sz="1400">
                <a:solidFill>
                  <a:srgbClr val="1E3A62"/>
                </a:solidFill>
                <a:ea typeface="Times New Roman" panose="02020603050405020304" pitchFamily="18" charset="0"/>
                <a:cs typeface="Arial" panose="020B0604020202020204" pitchFamily="34" charset="0"/>
              </a:rPr>
              <a:t>Activity</a:t>
            </a:r>
          </a:p>
        </p:txBody>
      </p:sp>
      <p:sp>
        <p:nvSpPr>
          <p:cNvPr id="33" name="Rectangle 32">
            <a:extLst>
              <a:ext uri="{FF2B5EF4-FFF2-40B4-BE49-F238E27FC236}">
                <a16:creationId xmlns:a16="http://schemas.microsoft.com/office/drawing/2014/main" id="{231650E2-9E8A-4422-8319-DC66E42E9929}"/>
              </a:ext>
            </a:extLst>
          </p:cNvPr>
          <p:cNvSpPr/>
          <p:nvPr/>
        </p:nvSpPr>
        <p:spPr>
          <a:xfrm>
            <a:off x="2137436" y="4550214"/>
            <a:ext cx="2666057" cy="325538"/>
          </a:xfrm>
          <a:prstGeom prst="rect">
            <a:avLst/>
          </a:prstGeom>
        </p:spPr>
        <p:txBody>
          <a:bodyPr wrap="square">
            <a:spAutoFit/>
          </a:bodyPr>
          <a:lstStyle/>
          <a:p>
            <a:pPr marR="0" lvl="0">
              <a:lnSpc>
                <a:spcPts val="2000"/>
              </a:lnSpc>
              <a:spcAft>
                <a:spcPts val="2400"/>
              </a:spcAft>
            </a:pPr>
            <a:r>
              <a:rPr lang="en-US" sz="1400">
                <a:solidFill>
                  <a:srgbClr val="1663A7"/>
                </a:solidFill>
                <a:ea typeface="Times New Roman" panose="02020603050405020304" pitchFamily="18" charset="0"/>
                <a:cs typeface="Arial" panose="020B0604020202020204" pitchFamily="34" charset="0"/>
              </a:rPr>
              <a:t>Apply What You’ve Learned</a:t>
            </a:r>
          </a:p>
        </p:txBody>
      </p:sp>
      <p:sp>
        <p:nvSpPr>
          <p:cNvPr id="34" name="Rectangle 33">
            <a:extLst>
              <a:ext uri="{FF2B5EF4-FFF2-40B4-BE49-F238E27FC236}">
                <a16:creationId xmlns:a16="http://schemas.microsoft.com/office/drawing/2014/main" id="{D93CC095-7DAC-415C-8DEF-8FC6138011B6}"/>
              </a:ext>
            </a:extLst>
          </p:cNvPr>
          <p:cNvSpPr/>
          <p:nvPr/>
        </p:nvSpPr>
        <p:spPr>
          <a:xfrm>
            <a:off x="2137437" y="5388145"/>
            <a:ext cx="2463592" cy="331373"/>
          </a:xfrm>
          <a:prstGeom prst="rect">
            <a:avLst/>
          </a:prstGeom>
        </p:spPr>
        <p:txBody>
          <a:bodyPr wrap="square">
            <a:spAutoFit/>
          </a:bodyPr>
          <a:lstStyle/>
          <a:p>
            <a:pPr marR="0" lvl="0">
              <a:lnSpc>
                <a:spcPts val="2000"/>
              </a:lnSpc>
              <a:spcAft>
                <a:spcPts val="2400"/>
              </a:spcAft>
            </a:pPr>
            <a:r>
              <a:rPr lang="en-US" sz="1400">
                <a:solidFill>
                  <a:srgbClr val="00B760"/>
                </a:solidFill>
                <a:ea typeface="Times New Roman" panose="02020603050405020304" pitchFamily="18" charset="0"/>
                <a:cs typeface="Arial" panose="020B0604020202020204" pitchFamily="34" charset="0"/>
              </a:rPr>
              <a:t>Additional Information</a:t>
            </a:r>
          </a:p>
        </p:txBody>
      </p:sp>
      <p:pic>
        <p:nvPicPr>
          <p:cNvPr id="41" name="Graphic 40" descr="Books">
            <a:extLst>
              <a:ext uri="{FF2B5EF4-FFF2-40B4-BE49-F238E27FC236}">
                <a16:creationId xmlns:a16="http://schemas.microsoft.com/office/drawing/2014/main" id="{AB66D10F-5804-4A51-9FAF-D28F27FD2836}"/>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0889366" y="1206137"/>
            <a:ext cx="548640" cy="548640"/>
          </a:xfrm>
          <a:prstGeom prst="rect">
            <a:avLst/>
          </a:prstGeom>
        </p:spPr>
      </p:pic>
      <p:pic>
        <p:nvPicPr>
          <p:cNvPr id="30" name="Graphic 29" descr="Books">
            <a:extLst>
              <a:ext uri="{FF2B5EF4-FFF2-40B4-BE49-F238E27FC236}">
                <a16:creationId xmlns:a16="http://schemas.microsoft.com/office/drawing/2014/main" id="{3B3B7595-3CDD-49BF-9C17-F27224D6579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17701" y="2773122"/>
            <a:ext cx="548640" cy="548640"/>
          </a:xfrm>
          <a:prstGeom prst="rect">
            <a:avLst/>
          </a:prstGeom>
        </p:spPr>
      </p:pic>
      <p:sp>
        <p:nvSpPr>
          <p:cNvPr id="36" name="Rectangle 35">
            <a:extLst>
              <a:ext uri="{FF2B5EF4-FFF2-40B4-BE49-F238E27FC236}">
                <a16:creationId xmlns:a16="http://schemas.microsoft.com/office/drawing/2014/main" id="{8E6D0A52-04F3-47F9-9D42-DB7A7DA8FE38}"/>
              </a:ext>
            </a:extLst>
          </p:cNvPr>
          <p:cNvSpPr/>
          <p:nvPr/>
        </p:nvSpPr>
        <p:spPr>
          <a:xfrm>
            <a:off x="245580" y="987563"/>
            <a:ext cx="11407665" cy="331373"/>
          </a:xfrm>
          <a:prstGeom prst="rect">
            <a:avLst/>
          </a:prstGeom>
        </p:spPr>
        <p:txBody>
          <a:bodyPr wrap="square">
            <a:spAutoFit/>
          </a:bodyPr>
          <a:lstStyle/>
          <a:p>
            <a:pPr marR="0" lvl="0">
              <a:lnSpc>
                <a:spcPts val="2000"/>
              </a:lnSpc>
              <a:spcAft>
                <a:spcPts val="2400"/>
              </a:spcAft>
            </a:pPr>
            <a:r>
              <a:rPr lang="en-US" sz="1400">
                <a:ea typeface="Times New Roman" panose="02020603050405020304" pitchFamily="18" charset="0"/>
                <a:cs typeface="Arial" panose="020B0604020202020204" pitchFamily="34" charset="0"/>
              </a:rPr>
              <a:t>The special aids that will help you </a:t>
            </a:r>
            <a:r>
              <a:rPr lang="en-US" sz="1400"/>
              <a:t>master the information you need to administer medications safely are:</a:t>
            </a:r>
            <a:endParaRPr lang="en-US" sz="1400">
              <a:ea typeface="Times New Roman" panose="02020603050405020304" pitchFamily="18" charset="0"/>
              <a:cs typeface="Arial" panose="020B0604020202020204" pitchFamily="34" charset="0"/>
            </a:endParaRPr>
          </a:p>
        </p:txBody>
      </p:sp>
      <p:sp>
        <p:nvSpPr>
          <p:cNvPr id="35" name="TextBox 34">
            <a:extLst>
              <a:ext uri="{FF2B5EF4-FFF2-40B4-BE49-F238E27FC236}">
                <a16:creationId xmlns:a16="http://schemas.microsoft.com/office/drawing/2014/main" id="{0462E274-A449-4203-B0F2-A5935D42A7B1}"/>
              </a:ext>
            </a:extLst>
          </p:cNvPr>
          <p:cNvSpPr txBox="1"/>
          <p:nvPr/>
        </p:nvSpPr>
        <p:spPr>
          <a:xfrm>
            <a:off x="245580" y="1313332"/>
            <a:ext cx="2547492" cy="276999"/>
          </a:xfrm>
          <a:prstGeom prst="rect">
            <a:avLst/>
          </a:prstGeom>
          <a:noFill/>
        </p:spPr>
        <p:txBody>
          <a:bodyPr wrap="none" rtlCol="0">
            <a:spAutoFit/>
          </a:bodyPr>
          <a:lstStyle/>
          <a:p>
            <a:r>
              <a:rPr lang="en-US" sz="1200" i="1">
                <a:solidFill>
                  <a:schemeClr val="accent5">
                    <a:lumMod val="75000"/>
                  </a:schemeClr>
                </a:solidFill>
              </a:rPr>
              <a:t>Click each aid to learn about them.</a:t>
            </a:r>
          </a:p>
        </p:txBody>
      </p:sp>
    </p:spTree>
    <p:extLst>
      <p:ext uri="{BB962C8B-B14F-4D97-AF65-F5344CB8AC3E}">
        <p14:creationId xmlns:p14="http://schemas.microsoft.com/office/powerpoint/2010/main" val="44772215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15D042-8B35-4500-8440-1B59AE08E722}"/>
              </a:ext>
            </a:extLst>
          </p:cNvPr>
          <p:cNvSpPr/>
          <p:nvPr/>
        </p:nvSpPr>
        <p:spPr>
          <a:xfrm>
            <a:off x="340477" y="1233715"/>
            <a:ext cx="11511045" cy="49674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Recognizing MRSA Skin Infections and How it Spreads </a:t>
            </a:r>
            <a:endParaRPr lang="en-US" b="1" dirty="0"/>
          </a:p>
        </p:txBody>
      </p:sp>
      <p:sp>
        <p:nvSpPr>
          <p:cNvPr id="10" name="Rectangle 9">
            <a:extLst>
              <a:ext uri="{FF2B5EF4-FFF2-40B4-BE49-F238E27FC236}">
                <a16:creationId xmlns:a16="http://schemas.microsoft.com/office/drawing/2014/main" id="{B28FE40F-8F26-4AF1-8AF9-ED64DC9FA203}"/>
              </a:ext>
            </a:extLst>
          </p:cNvPr>
          <p:cNvSpPr/>
          <p:nvPr/>
        </p:nvSpPr>
        <p:spPr>
          <a:xfrm>
            <a:off x="268785" y="854343"/>
            <a:ext cx="6775715" cy="276999"/>
          </a:xfrm>
          <a:prstGeom prst="rect">
            <a:avLst/>
          </a:prstGeom>
        </p:spPr>
        <p:txBody>
          <a:bodyPr wrap="square">
            <a:spAutoFit/>
          </a:bodyPr>
          <a:lstStyle/>
          <a:p>
            <a:r>
              <a:rPr lang="en-US" sz="1200" i="1" dirty="0">
                <a:solidFill>
                  <a:schemeClr val="accent5">
                    <a:lumMod val="75000"/>
                  </a:schemeClr>
                </a:solidFill>
              </a:rPr>
              <a:t>Click each tab to </a:t>
            </a:r>
            <a:r>
              <a:rPr lang="en-US" sz="1200" i="1" dirty="0">
                <a:solidFill>
                  <a:srgbClr val="1663A7"/>
                </a:solidFill>
              </a:rPr>
              <a:t>learn more about the MRSA skin infections.</a:t>
            </a:r>
          </a:p>
        </p:txBody>
      </p:sp>
      <p:pic>
        <p:nvPicPr>
          <p:cNvPr id="11266" name="Picture 2" descr="Methicillen Resistant Staphylococcus Aureus - Royalty-free Wound Stock Photo">
            <a:extLst>
              <a:ext uri="{FF2B5EF4-FFF2-40B4-BE49-F238E27FC236}">
                <a16:creationId xmlns:a16="http://schemas.microsoft.com/office/drawing/2014/main" id="{CD5DA15B-4FE8-47B6-9292-546D542DA1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66" r="11267"/>
          <a:stretch/>
        </p:blipFill>
        <p:spPr bwMode="auto">
          <a:xfrm>
            <a:off x="375490" y="1233715"/>
            <a:ext cx="5822109" cy="496745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FB97A3FD-E4F8-4641-8B5F-C777CDD34C8A}"/>
              </a:ext>
            </a:extLst>
          </p:cNvPr>
          <p:cNvSpPr/>
          <p:nvPr/>
        </p:nvSpPr>
        <p:spPr>
          <a:xfrm>
            <a:off x="6267549" y="1329710"/>
            <a:ext cx="5468573"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recognize MRSA skin infections? </a:t>
            </a:r>
          </a:p>
        </p:txBody>
      </p:sp>
      <p:sp>
        <p:nvSpPr>
          <p:cNvPr id="13" name="Rectangle 12">
            <a:extLst>
              <a:ext uri="{FF2B5EF4-FFF2-40B4-BE49-F238E27FC236}">
                <a16:creationId xmlns:a16="http://schemas.microsoft.com/office/drawing/2014/main" id="{E1219F84-6C91-4A64-AD68-1349945DA02E}"/>
              </a:ext>
            </a:extLst>
          </p:cNvPr>
          <p:cNvSpPr/>
          <p:nvPr/>
        </p:nvSpPr>
        <p:spPr>
          <a:xfrm>
            <a:off x="6267549" y="2088819"/>
            <a:ext cx="5468573"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MRSA spreads?</a:t>
            </a:r>
          </a:p>
        </p:txBody>
      </p:sp>
      <p:sp>
        <p:nvSpPr>
          <p:cNvPr id="14" name="Rectangle 13">
            <a:extLst>
              <a:ext uri="{FF2B5EF4-FFF2-40B4-BE49-F238E27FC236}">
                <a16:creationId xmlns:a16="http://schemas.microsoft.com/office/drawing/2014/main" id="{038860D5-C3D3-403F-8F07-ADFCA784EF41}"/>
              </a:ext>
            </a:extLst>
          </p:cNvPr>
          <p:cNvSpPr/>
          <p:nvPr/>
        </p:nvSpPr>
        <p:spPr>
          <a:xfrm>
            <a:off x="6267549" y="2847928"/>
            <a:ext cx="5468573"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prevent MRSA?</a:t>
            </a:r>
          </a:p>
        </p:txBody>
      </p:sp>
    </p:spTree>
    <p:custDataLst>
      <p:tags r:id="rId1"/>
    </p:custDataLst>
    <p:extLst>
      <p:ext uri="{BB962C8B-B14F-4D97-AF65-F5344CB8AC3E}">
        <p14:creationId xmlns:p14="http://schemas.microsoft.com/office/powerpoint/2010/main" val="3717301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15D042-8B35-4500-8440-1B59AE08E722}"/>
              </a:ext>
            </a:extLst>
          </p:cNvPr>
          <p:cNvSpPr/>
          <p:nvPr/>
        </p:nvSpPr>
        <p:spPr>
          <a:xfrm>
            <a:off x="340477" y="1233715"/>
            <a:ext cx="11511045" cy="49674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Recognizing MRSA Skin Infections and How it Spreads </a:t>
            </a:r>
            <a:endParaRPr lang="en-US" b="1" dirty="0"/>
          </a:p>
        </p:txBody>
      </p:sp>
      <p:sp>
        <p:nvSpPr>
          <p:cNvPr id="10" name="Rectangle 9">
            <a:extLst>
              <a:ext uri="{FF2B5EF4-FFF2-40B4-BE49-F238E27FC236}">
                <a16:creationId xmlns:a16="http://schemas.microsoft.com/office/drawing/2014/main" id="{B28FE40F-8F26-4AF1-8AF9-ED64DC9FA203}"/>
              </a:ext>
            </a:extLst>
          </p:cNvPr>
          <p:cNvSpPr/>
          <p:nvPr/>
        </p:nvSpPr>
        <p:spPr>
          <a:xfrm>
            <a:off x="268785" y="854343"/>
            <a:ext cx="6775715" cy="276999"/>
          </a:xfrm>
          <a:prstGeom prst="rect">
            <a:avLst/>
          </a:prstGeom>
        </p:spPr>
        <p:txBody>
          <a:bodyPr wrap="square">
            <a:spAutoFit/>
          </a:bodyPr>
          <a:lstStyle/>
          <a:p>
            <a:r>
              <a:rPr lang="en-US" sz="1200" i="1" dirty="0">
                <a:solidFill>
                  <a:schemeClr val="accent5">
                    <a:lumMod val="75000"/>
                  </a:schemeClr>
                </a:solidFill>
              </a:rPr>
              <a:t>Click each tab to </a:t>
            </a:r>
            <a:r>
              <a:rPr lang="en-US" sz="1200" i="1" dirty="0">
                <a:solidFill>
                  <a:srgbClr val="1663A7"/>
                </a:solidFill>
              </a:rPr>
              <a:t>learn more about the MRSA skin infections.</a:t>
            </a:r>
          </a:p>
        </p:txBody>
      </p:sp>
      <p:sp>
        <p:nvSpPr>
          <p:cNvPr id="9" name="Rectangle 8">
            <a:extLst>
              <a:ext uri="{FF2B5EF4-FFF2-40B4-BE49-F238E27FC236}">
                <a16:creationId xmlns:a16="http://schemas.microsoft.com/office/drawing/2014/main" id="{002E484C-84DA-4C7B-8304-EDA1A12C4C82}"/>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20</a:t>
            </a:r>
          </a:p>
        </p:txBody>
      </p:sp>
      <p:pic>
        <p:nvPicPr>
          <p:cNvPr id="11266" name="Picture 2" descr="Methicillen Resistant Staphylococcus Aureus - Royalty-free Wound Stock Photo">
            <a:extLst>
              <a:ext uri="{FF2B5EF4-FFF2-40B4-BE49-F238E27FC236}">
                <a16:creationId xmlns:a16="http://schemas.microsoft.com/office/drawing/2014/main" id="{CD5DA15B-4FE8-47B6-9292-546D542DA1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66" r="11267"/>
          <a:stretch/>
        </p:blipFill>
        <p:spPr bwMode="auto">
          <a:xfrm>
            <a:off x="375490" y="1233715"/>
            <a:ext cx="5822109" cy="496745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11568E6-8B6B-438A-BC82-53876AA772CC}"/>
              </a:ext>
            </a:extLst>
          </p:cNvPr>
          <p:cNvSpPr/>
          <p:nvPr/>
        </p:nvSpPr>
        <p:spPr>
          <a:xfrm>
            <a:off x="6308702" y="2117731"/>
            <a:ext cx="4780214" cy="2431435"/>
          </a:xfrm>
          <a:prstGeom prst="rect">
            <a:avLst/>
          </a:prstGeom>
        </p:spPr>
        <p:txBody>
          <a:bodyPr wrap="square">
            <a:spAutoFit/>
          </a:bodyPr>
          <a:lstStyle/>
          <a:p>
            <a:pPr>
              <a:spcBef>
                <a:spcPts val="400"/>
              </a:spcBef>
              <a:spcAft>
                <a:spcPts val="400"/>
              </a:spcAft>
            </a:pPr>
            <a:r>
              <a:rPr lang="en-US" sz="1400" dirty="0"/>
              <a:t>An MRSA skin infection often appears as pustules or boils. They can be:</a:t>
            </a:r>
          </a:p>
          <a:p>
            <a:pPr marL="285750" indent="-285750">
              <a:spcBef>
                <a:spcPts val="400"/>
              </a:spcBef>
              <a:spcAft>
                <a:spcPts val="400"/>
              </a:spcAft>
              <a:buFont typeface="Wingdings" panose="05000000000000000000" pitchFamily="2" charset="2"/>
              <a:buChar char="§"/>
            </a:pPr>
            <a:r>
              <a:rPr lang="en-US" sz="1400" dirty="0"/>
              <a:t>Associated with some skin trauma and very painful</a:t>
            </a:r>
          </a:p>
          <a:p>
            <a:pPr marL="285750" indent="-285750">
              <a:spcBef>
                <a:spcPts val="400"/>
              </a:spcBef>
              <a:spcAft>
                <a:spcPts val="400"/>
              </a:spcAft>
              <a:buFont typeface="Wingdings" panose="05000000000000000000" pitchFamily="2" charset="2"/>
              <a:buChar char="§"/>
            </a:pPr>
            <a:r>
              <a:rPr lang="en-US" sz="1400" dirty="0"/>
              <a:t>Found in areas such as:  </a:t>
            </a:r>
          </a:p>
          <a:p>
            <a:pPr marL="396000" indent="-252000">
              <a:spcBef>
                <a:spcPts val="400"/>
              </a:spcBef>
              <a:spcAft>
                <a:spcPts val="400"/>
              </a:spcAft>
              <a:buFont typeface="Webdings" panose="05030102010509060703" pitchFamily="18" charset="2"/>
              <a:buChar char="4"/>
            </a:pPr>
            <a:r>
              <a:rPr lang="en-US" sz="1400" dirty="0"/>
              <a:t>Back of the neck </a:t>
            </a:r>
          </a:p>
          <a:p>
            <a:pPr marL="396000" indent="-252000">
              <a:spcBef>
                <a:spcPts val="400"/>
              </a:spcBef>
              <a:spcAft>
                <a:spcPts val="400"/>
              </a:spcAft>
              <a:buFont typeface="Webdings" panose="05030102010509060703" pitchFamily="18" charset="2"/>
              <a:buChar char="4"/>
            </a:pPr>
            <a:r>
              <a:rPr lang="en-US" sz="1400" dirty="0"/>
              <a:t>Groin</a:t>
            </a:r>
          </a:p>
          <a:p>
            <a:pPr marL="396000" indent="-252000">
              <a:spcBef>
                <a:spcPts val="400"/>
              </a:spcBef>
              <a:spcAft>
                <a:spcPts val="400"/>
              </a:spcAft>
              <a:buFont typeface="Webdings" panose="05030102010509060703" pitchFamily="18" charset="2"/>
              <a:buChar char="4"/>
            </a:pPr>
            <a:r>
              <a:rPr lang="en-US" sz="1400" dirty="0"/>
              <a:t>Under the arm</a:t>
            </a:r>
          </a:p>
          <a:p>
            <a:pPr marL="396000" indent="-252000">
              <a:spcBef>
                <a:spcPts val="400"/>
              </a:spcBef>
              <a:spcAft>
                <a:spcPts val="400"/>
              </a:spcAft>
              <a:buFont typeface="Webdings" panose="05030102010509060703" pitchFamily="18" charset="2"/>
              <a:buChar char="4"/>
            </a:pPr>
            <a:r>
              <a:rPr lang="en-US" sz="1400" dirty="0"/>
              <a:t>In a beard</a:t>
            </a:r>
          </a:p>
        </p:txBody>
      </p:sp>
      <p:sp>
        <p:nvSpPr>
          <p:cNvPr id="13" name="Rectangle 12">
            <a:extLst>
              <a:ext uri="{FF2B5EF4-FFF2-40B4-BE49-F238E27FC236}">
                <a16:creationId xmlns:a16="http://schemas.microsoft.com/office/drawing/2014/main" id="{A1D4EA56-35EC-4D47-A064-EB2FEBF11E96}"/>
              </a:ext>
            </a:extLst>
          </p:cNvPr>
          <p:cNvSpPr/>
          <p:nvPr/>
        </p:nvSpPr>
        <p:spPr>
          <a:xfrm>
            <a:off x="6267549" y="1329710"/>
            <a:ext cx="5468573" cy="7210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recognize MRSA skin infections? </a:t>
            </a:r>
          </a:p>
        </p:txBody>
      </p:sp>
      <p:sp>
        <p:nvSpPr>
          <p:cNvPr id="14" name="Rectangle 13">
            <a:extLst>
              <a:ext uri="{FF2B5EF4-FFF2-40B4-BE49-F238E27FC236}">
                <a16:creationId xmlns:a16="http://schemas.microsoft.com/office/drawing/2014/main" id="{ED8513E5-7129-496E-963C-2DAB89DFB8A3}"/>
              </a:ext>
            </a:extLst>
          </p:cNvPr>
          <p:cNvSpPr/>
          <p:nvPr/>
        </p:nvSpPr>
        <p:spPr>
          <a:xfrm>
            <a:off x="6267549" y="4628817"/>
            <a:ext cx="5468573"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MRSA spreads?</a:t>
            </a:r>
          </a:p>
        </p:txBody>
      </p:sp>
      <p:sp>
        <p:nvSpPr>
          <p:cNvPr id="16" name="Rectangle 15">
            <a:extLst>
              <a:ext uri="{FF2B5EF4-FFF2-40B4-BE49-F238E27FC236}">
                <a16:creationId xmlns:a16="http://schemas.microsoft.com/office/drawing/2014/main" id="{86CC3CC6-05AC-45DB-B0CF-D2D4114B8F7F}"/>
              </a:ext>
            </a:extLst>
          </p:cNvPr>
          <p:cNvSpPr/>
          <p:nvPr/>
        </p:nvSpPr>
        <p:spPr>
          <a:xfrm>
            <a:off x="6267549" y="5387926"/>
            <a:ext cx="5468573"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prevent MRSA?</a:t>
            </a:r>
          </a:p>
        </p:txBody>
      </p:sp>
    </p:spTree>
    <p:custDataLst>
      <p:tags r:id="rId1"/>
    </p:custDataLst>
    <p:extLst>
      <p:ext uri="{BB962C8B-B14F-4D97-AF65-F5344CB8AC3E}">
        <p14:creationId xmlns:p14="http://schemas.microsoft.com/office/powerpoint/2010/main" val="2897696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15D042-8B35-4500-8440-1B59AE08E722}"/>
              </a:ext>
            </a:extLst>
          </p:cNvPr>
          <p:cNvSpPr/>
          <p:nvPr/>
        </p:nvSpPr>
        <p:spPr>
          <a:xfrm>
            <a:off x="340477" y="1233715"/>
            <a:ext cx="11511045" cy="49674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Recognizing MRSA Skin Infections and How it Spreads </a:t>
            </a:r>
            <a:endParaRPr lang="en-US" b="1" dirty="0"/>
          </a:p>
        </p:txBody>
      </p:sp>
      <p:sp>
        <p:nvSpPr>
          <p:cNvPr id="10" name="Rectangle 9">
            <a:extLst>
              <a:ext uri="{FF2B5EF4-FFF2-40B4-BE49-F238E27FC236}">
                <a16:creationId xmlns:a16="http://schemas.microsoft.com/office/drawing/2014/main" id="{B28FE40F-8F26-4AF1-8AF9-ED64DC9FA203}"/>
              </a:ext>
            </a:extLst>
          </p:cNvPr>
          <p:cNvSpPr/>
          <p:nvPr/>
        </p:nvSpPr>
        <p:spPr>
          <a:xfrm>
            <a:off x="268785" y="854343"/>
            <a:ext cx="6775715" cy="276999"/>
          </a:xfrm>
          <a:prstGeom prst="rect">
            <a:avLst/>
          </a:prstGeom>
        </p:spPr>
        <p:txBody>
          <a:bodyPr wrap="square">
            <a:spAutoFit/>
          </a:bodyPr>
          <a:lstStyle/>
          <a:p>
            <a:r>
              <a:rPr lang="en-US" sz="1200" i="1" dirty="0">
                <a:solidFill>
                  <a:schemeClr val="accent5">
                    <a:lumMod val="75000"/>
                  </a:schemeClr>
                </a:solidFill>
              </a:rPr>
              <a:t>Click each tab to </a:t>
            </a:r>
            <a:r>
              <a:rPr lang="en-US" sz="1200" i="1" dirty="0">
                <a:solidFill>
                  <a:srgbClr val="1663A7"/>
                </a:solidFill>
              </a:rPr>
              <a:t>learn more about the MRSA skin infections.</a:t>
            </a:r>
          </a:p>
        </p:txBody>
      </p:sp>
      <p:sp>
        <p:nvSpPr>
          <p:cNvPr id="9" name="Rectangle 8">
            <a:extLst>
              <a:ext uri="{FF2B5EF4-FFF2-40B4-BE49-F238E27FC236}">
                <a16:creationId xmlns:a16="http://schemas.microsoft.com/office/drawing/2014/main" id="{002E484C-84DA-4C7B-8304-EDA1A12C4C82}"/>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20</a:t>
            </a:r>
          </a:p>
        </p:txBody>
      </p:sp>
      <p:pic>
        <p:nvPicPr>
          <p:cNvPr id="11266" name="Picture 2" descr="Methicillen Resistant Staphylococcus Aureus - Royalty-free Wound Stock Photo">
            <a:extLst>
              <a:ext uri="{FF2B5EF4-FFF2-40B4-BE49-F238E27FC236}">
                <a16:creationId xmlns:a16="http://schemas.microsoft.com/office/drawing/2014/main" id="{CD5DA15B-4FE8-47B6-9292-546D542DA1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66" r="11267"/>
          <a:stretch/>
        </p:blipFill>
        <p:spPr bwMode="auto">
          <a:xfrm>
            <a:off x="375490" y="1233715"/>
            <a:ext cx="5822109" cy="4967458"/>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A11568E6-8B6B-438A-BC82-53876AA772CC}"/>
              </a:ext>
            </a:extLst>
          </p:cNvPr>
          <p:cNvSpPr/>
          <p:nvPr/>
        </p:nvSpPr>
        <p:spPr>
          <a:xfrm>
            <a:off x="6343936" y="2875694"/>
            <a:ext cx="5164946" cy="1415772"/>
          </a:xfrm>
          <a:prstGeom prst="rect">
            <a:avLst/>
          </a:prstGeom>
        </p:spPr>
        <p:txBody>
          <a:bodyPr wrap="square">
            <a:spAutoFit/>
          </a:bodyPr>
          <a:lstStyle/>
          <a:p>
            <a:pPr>
              <a:spcBef>
                <a:spcPts val="600"/>
              </a:spcBef>
              <a:spcAft>
                <a:spcPts val="600"/>
              </a:spcAft>
            </a:pPr>
            <a:r>
              <a:rPr lang="en-US" sz="1400" dirty="0"/>
              <a:t>MRSA is spread both by direct and indirect contact.</a:t>
            </a:r>
          </a:p>
          <a:p>
            <a:pPr>
              <a:spcBef>
                <a:spcPts val="600"/>
              </a:spcBef>
              <a:spcAft>
                <a:spcPts val="600"/>
              </a:spcAft>
            </a:pPr>
            <a:r>
              <a:rPr lang="en-US" sz="1400" dirty="0"/>
              <a:t>Getting contaminated is minimized if you:</a:t>
            </a:r>
          </a:p>
          <a:p>
            <a:pPr marL="285750" indent="-285750">
              <a:spcBef>
                <a:spcPts val="600"/>
              </a:spcBef>
              <a:spcAft>
                <a:spcPts val="600"/>
              </a:spcAft>
              <a:buFont typeface="Wingdings" panose="05000000000000000000" pitchFamily="2" charset="2"/>
              <a:buChar char="§"/>
            </a:pPr>
            <a:r>
              <a:rPr lang="en-US" sz="1400" dirty="0"/>
              <a:t>Have no open wounds </a:t>
            </a:r>
          </a:p>
          <a:p>
            <a:pPr marL="285750" indent="-285750">
              <a:spcBef>
                <a:spcPts val="600"/>
              </a:spcBef>
              <a:spcAft>
                <a:spcPts val="600"/>
              </a:spcAft>
              <a:buFont typeface="Wingdings" panose="05000000000000000000" pitchFamily="2" charset="2"/>
              <a:buChar char="§"/>
            </a:pPr>
            <a:r>
              <a:rPr lang="en-US" sz="1400" dirty="0"/>
              <a:t>Keep the wound covered and wear gloves</a:t>
            </a:r>
          </a:p>
        </p:txBody>
      </p:sp>
      <p:sp>
        <p:nvSpPr>
          <p:cNvPr id="13" name="Rectangle 12">
            <a:extLst>
              <a:ext uri="{FF2B5EF4-FFF2-40B4-BE49-F238E27FC236}">
                <a16:creationId xmlns:a16="http://schemas.microsoft.com/office/drawing/2014/main" id="{8FE3C01C-35E4-427E-8266-6A0AFC098F40}"/>
              </a:ext>
            </a:extLst>
          </p:cNvPr>
          <p:cNvSpPr/>
          <p:nvPr/>
        </p:nvSpPr>
        <p:spPr>
          <a:xfrm>
            <a:off x="6267549" y="1329710"/>
            <a:ext cx="5468573"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recognize MRSA skin infections? </a:t>
            </a:r>
          </a:p>
        </p:txBody>
      </p:sp>
      <p:sp>
        <p:nvSpPr>
          <p:cNvPr id="14" name="Rectangle 13">
            <a:extLst>
              <a:ext uri="{FF2B5EF4-FFF2-40B4-BE49-F238E27FC236}">
                <a16:creationId xmlns:a16="http://schemas.microsoft.com/office/drawing/2014/main" id="{2C210256-A4C7-4E13-8C66-FBBD107407DD}"/>
              </a:ext>
            </a:extLst>
          </p:cNvPr>
          <p:cNvSpPr/>
          <p:nvPr/>
        </p:nvSpPr>
        <p:spPr>
          <a:xfrm>
            <a:off x="6267549" y="2088819"/>
            <a:ext cx="5468573" cy="7210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MRSA spreads?</a:t>
            </a:r>
          </a:p>
        </p:txBody>
      </p:sp>
      <p:sp>
        <p:nvSpPr>
          <p:cNvPr id="16" name="Rectangle 15">
            <a:extLst>
              <a:ext uri="{FF2B5EF4-FFF2-40B4-BE49-F238E27FC236}">
                <a16:creationId xmlns:a16="http://schemas.microsoft.com/office/drawing/2014/main" id="{26C20463-FB58-46D3-B966-D7C7886B0D86}"/>
              </a:ext>
            </a:extLst>
          </p:cNvPr>
          <p:cNvSpPr/>
          <p:nvPr/>
        </p:nvSpPr>
        <p:spPr>
          <a:xfrm>
            <a:off x="6267549" y="5387926"/>
            <a:ext cx="5468573"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prevent MRSA?</a:t>
            </a:r>
          </a:p>
        </p:txBody>
      </p:sp>
    </p:spTree>
    <p:custDataLst>
      <p:tags r:id="rId1"/>
    </p:custDataLst>
    <p:extLst>
      <p:ext uri="{BB962C8B-B14F-4D97-AF65-F5344CB8AC3E}">
        <p14:creationId xmlns:p14="http://schemas.microsoft.com/office/powerpoint/2010/main" val="42159619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15D042-8B35-4500-8440-1B59AE08E722}"/>
              </a:ext>
            </a:extLst>
          </p:cNvPr>
          <p:cNvSpPr/>
          <p:nvPr/>
        </p:nvSpPr>
        <p:spPr>
          <a:xfrm>
            <a:off x="340477" y="1233715"/>
            <a:ext cx="11511045" cy="49674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Recognizing MRSA Skin Infections and How it Spreads </a:t>
            </a:r>
            <a:endParaRPr lang="en-US" b="1" dirty="0"/>
          </a:p>
        </p:txBody>
      </p:sp>
      <p:sp>
        <p:nvSpPr>
          <p:cNvPr id="10" name="Rectangle 9">
            <a:extLst>
              <a:ext uri="{FF2B5EF4-FFF2-40B4-BE49-F238E27FC236}">
                <a16:creationId xmlns:a16="http://schemas.microsoft.com/office/drawing/2014/main" id="{B28FE40F-8F26-4AF1-8AF9-ED64DC9FA203}"/>
              </a:ext>
            </a:extLst>
          </p:cNvPr>
          <p:cNvSpPr/>
          <p:nvPr/>
        </p:nvSpPr>
        <p:spPr>
          <a:xfrm>
            <a:off x="268785" y="854343"/>
            <a:ext cx="6775715" cy="276999"/>
          </a:xfrm>
          <a:prstGeom prst="rect">
            <a:avLst/>
          </a:prstGeom>
        </p:spPr>
        <p:txBody>
          <a:bodyPr wrap="square">
            <a:spAutoFit/>
          </a:bodyPr>
          <a:lstStyle/>
          <a:p>
            <a:r>
              <a:rPr lang="en-US" sz="1200" i="1" dirty="0">
                <a:solidFill>
                  <a:schemeClr val="accent5">
                    <a:lumMod val="75000"/>
                  </a:schemeClr>
                </a:solidFill>
              </a:rPr>
              <a:t>Click each tab to </a:t>
            </a:r>
            <a:r>
              <a:rPr lang="en-US" sz="1200" i="1" dirty="0">
                <a:solidFill>
                  <a:srgbClr val="1663A7"/>
                </a:solidFill>
              </a:rPr>
              <a:t>learn more about the MRSA skin infections.</a:t>
            </a:r>
          </a:p>
        </p:txBody>
      </p:sp>
      <p:sp>
        <p:nvSpPr>
          <p:cNvPr id="9" name="Rectangle 8">
            <a:extLst>
              <a:ext uri="{FF2B5EF4-FFF2-40B4-BE49-F238E27FC236}">
                <a16:creationId xmlns:a16="http://schemas.microsoft.com/office/drawing/2014/main" id="{002E484C-84DA-4C7B-8304-EDA1A12C4C82}"/>
              </a:ext>
            </a:extLst>
          </p:cNvPr>
          <p:cNvSpPr/>
          <p:nvPr/>
        </p:nvSpPr>
        <p:spPr>
          <a:xfrm>
            <a:off x="12309231" y="0"/>
            <a:ext cx="1322363" cy="5064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Slide 20</a:t>
            </a:r>
          </a:p>
        </p:txBody>
      </p:sp>
      <p:pic>
        <p:nvPicPr>
          <p:cNvPr id="11266" name="Picture 2" descr="Methicillen Resistant Staphylococcus Aureus - Royalty-free Wound Stock Photo">
            <a:extLst>
              <a:ext uri="{FF2B5EF4-FFF2-40B4-BE49-F238E27FC236}">
                <a16:creationId xmlns:a16="http://schemas.microsoft.com/office/drawing/2014/main" id="{CD5DA15B-4FE8-47B6-9292-546D542DA1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66" r="11267"/>
          <a:stretch/>
        </p:blipFill>
        <p:spPr bwMode="auto">
          <a:xfrm>
            <a:off x="375490" y="1233715"/>
            <a:ext cx="5822109" cy="496745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06F8D611-449C-48A7-916A-D536587F7A18}"/>
              </a:ext>
            </a:extLst>
          </p:cNvPr>
          <p:cNvSpPr/>
          <p:nvPr/>
        </p:nvSpPr>
        <p:spPr>
          <a:xfrm>
            <a:off x="6340839" y="3645638"/>
            <a:ext cx="5055841" cy="1107996"/>
          </a:xfrm>
          <a:prstGeom prst="rect">
            <a:avLst/>
          </a:prstGeom>
        </p:spPr>
        <p:txBody>
          <a:bodyPr wrap="square">
            <a:spAutoFit/>
          </a:bodyPr>
          <a:lstStyle/>
          <a:p>
            <a:pPr>
              <a:spcBef>
                <a:spcPts val="600"/>
              </a:spcBef>
              <a:spcAft>
                <a:spcPts val="600"/>
              </a:spcAft>
            </a:pPr>
            <a:r>
              <a:rPr lang="en-US" sz="1400" dirty="0"/>
              <a:t>Common sense is the best strategy for protection for both you and the people you support.</a:t>
            </a:r>
          </a:p>
          <a:p>
            <a:pPr>
              <a:spcBef>
                <a:spcPts val="600"/>
              </a:spcBef>
              <a:spcAft>
                <a:spcPts val="600"/>
              </a:spcAft>
            </a:pPr>
            <a:r>
              <a:rPr lang="en-US" sz="1400" dirty="0"/>
              <a:t>Cover the wound infected with MRSA to prevent it from spreading.</a:t>
            </a:r>
          </a:p>
        </p:txBody>
      </p:sp>
      <p:sp>
        <p:nvSpPr>
          <p:cNvPr id="18" name="Text Placeholder 3">
            <a:extLst>
              <a:ext uri="{FF2B5EF4-FFF2-40B4-BE49-F238E27FC236}">
                <a16:creationId xmlns:a16="http://schemas.microsoft.com/office/drawing/2014/main" id="{A5771E8C-0C9F-448B-8AC4-3A943B67F9CB}"/>
              </a:ext>
            </a:extLst>
          </p:cNvPr>
          <p:cNvSpPr>
            <a:spLocks noGrp="1"/>
          </p:cNvSpPr>
          <p:nvPr>
            <p:ph type="body" sz="quarter" idx="10"/>
          </p:nvPr>
        </p:nvSpPr>
        <p:spPr>
          <a:xfrm>
            <a:off x="91440" y="6583680"/>
            <a:ext cx="5486400" cy="228600"/>
          </a:xfrm>
        </p:spPr>
        <p:txBody>
          <a:bodyPr/>
          <a:lstStyle/>
          <a:p>
            <a:r>
              <a:rPr lang="en-US" dirty="0"/>
              <a:t>Click the icon for additional prevention tips. </a:t>
            </a:r>
          </a:p>
        </p:txBody>
      </p:sp>
      <p:pic>
        <p:nvPicPr>
          <p:cNvPr id="19" name="Graphic 18" descr="Line arrow Slight curve">
            <a:extLst>
              <a:ext uri="{FF2B5EF4-FFF2-40B4-BE49-F238E27FC236}">
                <a16:creationId xmlns:a16="http://schemas.microsoft.com/office/drawing/2014/main" id="{272CD914-A6FB-4F68-9996-C875F47A52E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2950" y="5689648"/>
            <a:ext cx="457200" cy="457200"/>
          </a:xfrm>
          <a:prstGeom prst="rect">
            <a:avLst/>
          </a:prstGeom>
        </p:spPr>
      </p:pic>
      <p:sp>
        <p:nvSpPr>
          <p:cNvPr id="23" name="Oval 22">
            <a:extLst>
              <a:ext uri="{FF2B5EF4-FFF2-40B4-BE49-F238E27FC236}">
                <a16:creationId xmlns:a16="http://schemas.microsoft.com/office/drawing/2014/main" id="{EBA8C319-7ADC-4EAF-BAD2-52C2F45A76FB}"/>
              </a:ext>
            </a:extLst>
          </p:cNvPr>
          <p:cNvSpPr/>
          <p:nvPr/>
        </p:nvSpPr>
        <p:spPr>
          <a:xfrm>
            <a:off x="10825862" y="5415116"/>
            <a:ext cx="731520" cy="731520"/>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Graphic 24" descr="Lightbulb">
            <a:extLst>
              <a:ext uri="{FF2B5EF4-FFF2-40B4-BE49-F238E27FC236}">
                <a16:creationId xmlns:a16="http://schemas.microsoft.com/office/drawing/2014/main" id="{D8A3AB3C-AF3A-44DB-96EB-1045E8D21F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966703" y="5569114"/>
            <a:ext cx="449836" cy="449836"/>
          </a:xfrm>
          <a:prstGeom prst="rect">
            <a:avLst/>
          </a:prstGeom>
        </p:spPr>
      </p:pic>
      <p:sp>
        <p:nvSpPr>
          <p:cNvPr id="20" name="Rectangle 19">
            <a:extLst>
              <a:ext uri="{FF2B5EF4-FFF2-40B4-BE49-F238E27FC236}">
                <a16:creationId xmlns:a16="http://schemas.microsoft.com/office/drawing/2014/main" id="{E0291A57-03EE-44CC-9207-3CABD39A2FE9}"/>
              </a:ext>
            </a:extLst>
          </p:cNvPr>
          <p:cNvSpPr/>
          <p:nvPr/>
        </p:nvSpPr>
        <p:spPr>
          <a:xfrm>
            <a:off x="6267549" y="1329710"/>
            <a:ext cx="5468573"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recognize MRSA skin infections? </a:t>
            </a:r>
          </a:p>
        </p:txBody>
      </p:sp>
      <p:sp>
        <p:nvSpPr>
          <p:cNvPr id="21" name="Rectangle 20">
            <a:extLst>
              <a:ext uri="{FF2B5EF4-FFF2-40B4-BE49-F238E27FC236}">
                <a16:creationId xmlns:a16="http://schemas.microsoft.com/office/drawing/2014/main" id="{625DFDB7-DDF9-40C9-8CA9-5E911C9FEB0D}"/>
              </a:ext>
            </a:extLst>
          </p:cNvPr>
          <p:cNvSpPr/>
          <p:nvPr/>
        </p:nvSpPr>
        <p:spPr>
          <a:xfrm>
            <a:off x="6267549" y="2088819"/>
            <a:ext cx="5468573"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MRSA spreads?</a:t>
            </a:r>
          </a:p>
        </p:txBody>
      </p:sp>
      <p:sp>
        <p:nvSpPr>
          <p:cNvPr id="22" name="Rectangle 21">
            <a:extLst>
              <a:ext uri="{FF2B5EF4-FFF2-40B4-BE49-F238E27FC236}">
                <a16:creationId xmlns:a16="http://schemas.microsoft.com/office/drawing/2014/main" id="{786A8AD8-65AA-433D-8734-9B5B172AB101}"/>
              </a:ext>
            </a:extLst>
          </p:cNvPr>
          <p:cNvSpPr/>
          <p:nvPr/>
        </p:nvSpPr>
        <p:spPr>
          <a:xfrm>
            <a:off x="6267549" y="2847928"/>
            <a:ext cx="5468573" cy="7210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prevent MRSA?</a:t>
            </a:r>
          </a:p>
        </p:txBody>
      </p:sp>
    </p:spTree>
    <p:custDataLst>
      <p:tags r:id="rId1"/>
    </p:custDataLst>
    <p:extLst>
      <p:ext uri="{BB962C8B-B14F-4D97-AF65-F5344CB8AC3E}">
        <p14:creationId xmlns:p14="http://schemas.microsoft.com/office/powerpoint/2010/main" val="25629473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815D042-8B35-4500-8440-1B59AE08E722}"/>
              </a:ext>
            </a:extLst>
          </p:cNvPr>
          <p:cNvSpPr/>
          <p:nvPr/>
        </p:nvSpPr>
        <p:spPr>
          <a:xfrm>
            <a:off x="340477" y="1233715"/>
            <a:ext cx="11511045" cy="49674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Recognizing MRSA Skin Infections and How it Spreads </a:t>
            </a:r>
            <a:endParaRPr lang="en-US" b="1" dirty="0"/>
          </a:p>
        </p:txBody>
      </p:sp>
      <p:sp>
        <p:nvSpPr>
          <p:cNvPr id="10" name="Rectangle 9">
            <a:extLst>
              <a:ext uri="{FF2B5EF4-FFF2-40B4-BE49-F238E27FC236}">
                <a16:creationId xmlns:a16="http://schemas.microsoft.com/office/drawing/2014/main" id="{B28FE40F-8F26-4AF1-8AF9-ED64DC9FA203}"/>
              </a:ext>
            </a:extLst>
          </p:cNvPr>
          <p:cNvSpPr/>
          <p:nvPr/>
        </p:nvSpPr>
        <p:spPr>
          <a:xfrm>
            <a:off x="268785" y="854343"/>
            <a:ext cx="6775715" cy="276999"/>
          </a:xfrm>
          <a:prstGeom prst="rect">
            <a:avLst/>
          </a:prstGeom>
        </p:spPr>
        <p:txBody>
          <a:bodyPr wrap="square">
            <a:spAutoFit/>
          </a:bodyPr>
          <a:lstStyle/>
          <a:p>
            <a:r>
              <a:rPr lang="en-US" sz="1200" i="1" dirty="0">
                <a:solidFill>
                  <a:schemeClr val="accent5">
                    <a:lumMod val="75000"/>
                  </a:schemeClr>
                </a:solidFill>
              </a:rPr>
              <a:t>Click each tab to </a:t>
            </a:r>
            <a:r>
              <a:rPr lang="en-US" sz="1200" i="1" dirty="0">
                <a:solidFill>
                  <a:srgbClr val="1663A7"/>
                </a:solidFill>
              </a:rPr>
              <a:t>learn more about the MRSA skin infections.</a:t>
            </a:r>
          </a:p>
        </p:txBody>
      </p:sp>
      <p:pic>
        <p:nvPicPr>
          <p:cNvPr id="11266" name="Picture 2" descr="Methicillen Resistant Staphylococcus Aureus - Royalty-free Wound Stock Photo">
            <a:extLst>
              <a:ext uri="{FF2B5EF4-FFF2-40B4-BE49-F238E27FC236}">
                <a16:creationId xmlns:a16="http://schemas.microsoft.com/office/drawing/2014/main" id="{CD5DA15B-4FE8-47B6-9292-546D542DA18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66" r="11267"/>
          <a:stretch/>
        </p:blipFill>
        <p:spPr bwMode="auto">
          <a:xfrm>
            <a:off x="375490" y="1233715"/>
            <a:ext cx="5822109" cy="496745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31ABB8BA-116A-4317-863E-4162FC75F16C}"/>
              </a:ext>
            </a:extLst>
          </p:cNvPr>
          <p:cNvSpPr/>
          <p:nvPr/>
        </p:nvSpPr>
        <p:spPr>
          <a:xfrm>
            <a:off x="6212589" y="1286168"/>
            <a:ext cx="5578492"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recognize MRSA skin infections? </a:t>
            </a:r>
          </a:p>
        </p:txBody>
      </p:sp>
      <p:sp>
        <p:nvSpPr>
          <p:cNvPr id="14" name="Rectangle 13">
            <a:extLst>
              <a:ext uri="{FF2B5EF4-FFF2-40B4-BE49-F238E27FC236}">
                <a16:creationId xmlns:a16="http://schemas.microsoft.com/office/drawing/2014/main" id="{1CDDB267-1AF3-4DD0-A7BB-706953ADFFDA}"/>
              </a:ext>
            </a:extLst>
          </p:cNvPr>
          <p:cNvSpPr/>
          <p:nvPr/>
        </p:nvSpPr>
        <p:spPr>
          <a:xfrm>
            <a:off x="6212589" y="2045277"/>
            <a:ext cx="5578492" cy="72105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MRSA spreads?</a:t>
            </a:r>
          </a:p>
        </p:txBody>
      </p:sp>
      <p:sp>
        <p:nvSpPr>
          <p:cNvPr id="17" name="Rectangle 16">
            <a:extLst>
              <a:ext uri="{FF2B5EF4-FFF2-40B4-BE49-F238E27FC236}">
                <a16:creationId xmlns:a16="http://schemas.microsoft.com/office/drawing/2014/main" id="{06F8D611-449C-48A7-916A-D536587F7A18}"/>
              </a:ext>
            </a:extLst>
          </p:cNvPr>
          <p:cNvSpPr/>
          <p:nvPr/>
        </p:nvSpPr>
        <p:spPr>
          <a:xfrm>
            <a:off x="6340839" y="3645638"/>
            <a:ext cx="5055841" cy="1107996"/>
          </a:xfrm>
          <a:prstGeom prst="rect">
            <a:avLst/>
          </a:prstGeom>
        </p:spPr>
        <p:txBody>
          <a:bodyPr wrap="square">
            <a:spAutoFit/>
          </a:bodyPr>
          <a:lstStyle/>
          <a:p>
            <a:pPr>
              <a:spcBef>
                <a:spcPts val="600"/>
              </a:spcBef>
              <a:spcAft>
                <a:spcPts val="600"/>
              </a:spcAft>
            </a:pPr>
            <a:r>
              <a:rPr lang="en-US" sz="1400" dirty="0"/>
              <a:t>Common sense is the best strategy for protection for both you and the people you support</a:t>
            </a:r>
          </a:p>
          <a:p>
            <a:pPr>
              <a:spcBef>
                <a:spcPts val="600"/>
              </a:spcBef>
              <a:spcAft>
                <a:spcPts val="600"/>
              </a:spcAft>
            </a:pPr>
            <a:r>
              <a:rPr lang="en-US" sz="1400" dirty="0"/>
              <a:t>Cover the wound infected with MRSA to prevent it from spreading</a:t>
            </a:r>
          </a:p>
        </p:txBody>
      </p:sp>
      <p:sp>
        <p:nvSpPr>
          <p:cNvPr id="16" name="Rectangle 15">
            <a:extLst>
              <a:ext uri="{FF2B5EF4-FFF2-40B4-BE49-F238E27FC236}">
                <a16:creationId xmlns:a16="http://schemas.microsoft.com/office/drawing/2014/main" id="{E2126BC7-FC85-4DFF-B0CD-82FE09EE70B9}"/>
              </a:ext>
            </a:extLst>
          </p:cNvPr>
          <p:cNvSpPr/>
          <p:nvPr/>
        </p:nvSpPr>
        <p:spPr>
          <a:xfrm>
            <a:off x="6212589" y="2804386"/>
            <a:ext cx="5578492" cy="721054"/>
          </a:xfrm>
          <a:prstGeom prst="rect">
            <a:avLst/>
          </a:prstGeom>
          <a:solidFill>
            <a:srgbClr val="104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How to prevent MRSA?</a:t>
            </a:r>
          </a:p>
        </p:txBody>
      </p:sp>
      <p:sp>
        <p:nvSpPr>
          <p:cNvPr id="35" name="Text Placeholder 1">
            <a:extLst>
              <a:ext uri="{FF2B5EF4-FFF2-40B4-BE49-F238E27FC236}">
                <a16:creationId xmlns:a16="http://schemas.microsoft.com/office/drawing/2014/main" id="{CAE8A990-D60E-4685-ADB9-5343CED336D7}"/>
              </a:ext>
            </a:extLst>
          </p:cNvPr>
          <p:cNvSpPr>
            <a:spLocks noGrp="1"/>
          </p:cNvSpPr>
          <p:nvPr>
            <p:ph type="body" sz="quarter" idx="10"/>
          </p:nvPr>
        </p:nvSpPr>
        <p:spPr>
          <a:xfrm>
            <a:off x="91440" y="6595255"/>
            <a:ext cx="5486400" cy="228600"/>
          </a:xfrm>
        </p:spPr>
        <p:txBody>
          <a:bodyPr/>
          <a:lstStyle/>
          <a:p>
            <a:r>
              <a:rPr lang="en-IN"/>
              <a:t>Click Next to continue.</a:t>
            </a:r>
          </a:p>
        </p:txBody>
      </p:sp>
      <p:sp>
        <p:nvSpPr>
          <p:cNvPr id="47" name="Rectangle 46">
            <a:extLst>
              <a:ext uri="{FF2B5EF4-FFF2-40B4-BE49-F238E27FC236}">
                <a16:creationId xmlns:a16="http://schemas.microsoft.com/office/drawing/2014/main" id="{F21AE91E-A348-49B1-8660-611EF725E70B}"/>
              </a:ext>
            </a:extLst>
          </p:cNvPr>
          <p:cNvSpPr/>
          <p:nvPr/>
        </p:nvSpPr>
        <p:spPr>
          <a:xfrm>
            <a:off x="0" y="636608"/>
            <a:ext cx="12192000" cy="5879939"/>
          </a:xfrm>
          <a:prstGeom prst="rect">
            <a:avLst/>
          </a:prstGeom>
          <a:solidFill>
            <a:schemeClr val="bg1">
              <a:lumMod val="5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Line arrow Slight curve">
            <a:extLst>
              <a:ext uri="{FF2B5EF4-FFF2-40B4-BE49-F238E27FC236}">
                <a16:creationId xmlns:a16="http://schemas.microsoft.com/office/drawing/2014/main" id="{272CD914-A6FB-4F68-9996-C875F47A52E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187179" y="5682599"/>
            <a:ext cx="457200" cy="457200"/>
          </a:xfrm>
          <a:prstGeom prst="rect">
            <a:avLst/>
          </a:prstGeom>
        </p:spPr>
      </p:pic>
      <p:grpSp>
        <p:nvGrpSpPr>
          <p:cNvPr id="42" name="Group 41">
            <a:extLst>
              <a:ext uri="{FF2B5EF4-FFF2-40B4-BE49-F238E27FC236}">
                <a16:creationId xmlns:a16="http://schemas.microsoft.com/office/drawing/2014/main" id="{C12644AD-EE4A-4940-98EA-F53572B20E10}"/>
              </a:ext>
            </a:extLst>
          </p:cNvPr>
          <p:cNvGrpSpPr/>
          <p:nvPr/>
        </p:nvGrpSpPr>
        <p:grpSpPr>
          <a:xfrm>
            <a:off x="6748041" y="3525440"/>
            <a:ext cx="4809341" cy="2621196"/>
            <a:chOff x="6748041" y="3525440"/>
            <a:chExt cx="4809341" cy="2621196"/>
          </a:xfrm>
        </p:grpSpPr>
        <p:sp>
          <p:nvSpPr>
            <p:cNvPr id="22" name="Rectangle 21">
              <a:extLst>
                <a:ext uri="{FF2B5EF4-FFF2-40B4-BE49-F238E27FC236}">
                  <a16:creationId xmlns:a16="http://schemas.microsoft.com/office/drawing/2014/main" id="{78CC6A96-2086-452E-8E1F-29043A2B613C}"/>
                </a:ext>
              </a:extLst>
            </p:cNvPr>
            <p:cNvSpPr/>
            <p:nvPr/>
          </p:nvSpPr>
          <p:spPr>
            <a:xfrm>
              <a:off x="6748041" y="3525440"/>
              <a:ext cx="4502480" cy="24893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3" name="Group 22">
              <a:extLst>
                <a:ext uri="{FF2B5EF4-FFF2-40B4-BE49-F238E27FC236}">
                  <a16:creationId xmlns:a16="http://schemas.microsoft.com/office/drawing/2014/main" id="{797CBE53-18D5-4B78-8434-590100E87BD5}"/>
                </a:ext>
              </a:extLst>
            </p:cNvPr>
            <p:cNvGrpSpPr/>
            <p:nvPr/>
          </p:nvGrpSpPr>
          <p:grpSpPr>
            <a:xfrm>
              <a:off x="10906221" y="3552253"/>
              <a:ext cx="321150" cy="317832"/>
              <a:chOff x="8886072" y="1753947"/>
              <a:chExt cx="320936" cy="321856"/>
            </a:xfrm>
          </p:grpSpPr>
          <p:sp>
            <p:nvSpPr>
              <p:cNvPr id="32" name="Rectangle 31">
                <a:extLst>
                  <a:ext uri="{FF2B5EF4-FFF2-40B4-BE49-F238E27FC236}">
                    <a16:creationId xmlns:a16="http://schemas.microsoft.com/office/drawing/2014/main" id="{E93B0391-1FE0-45EC-85BF-A1AEBB2FBB6E}"/>
                  </a:ext>
                </a:extLst>
              </p:cNvPr>
              <p:cNvSpPr/>
              <p:nvPr/>
            </p:nvSpPr>
            <p:spPr>
              <a:xfrm>
                <a:off x="8886072" y="1753947"/>
                <a:ext cx="320936" cy="321856"/>
              </a:xfrm>
              <a:prstGeom prst="rect">
                <a:avLst/>
              </a:prstGeom>
              <a:solidFill>
                <a:srgbClr val="A31F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b="1"/>
              </a:p>
            </p:txBody>
          </p:sp>
          <p:pic>
            <p:nvPicPr>
              <p:cNvPr id="33" name="Graphic 32" descr="Close">
                <a:extLst>
                  <a:ext uri="{FF2B5EF4-FFF2-40B4-BE49-F238E27FC236}">
                    <a16:creationId xmlns:a16="http://schemas.microsoft.com/office/drawing/2014/main" id="{C8104F2A-8665-462A-A1BD-D8AF72C10B5F}"/>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934393" y="1806060"/>
                <a:ext cx="218735" cy="218735"/>
              </a:xfrm>
              <a:prstGeom prst="rect">
                <a:avLst/>
              </a:prstGeom>
            </p:spPr>
          </p:pic>
        </p:grpSp>
        <p:sp>
          <p:nvSpPr>
            <p:cNvPr id="24" name="Rectangle 23">
              <a:extLst>
                <a:ext uri="{FF2B5EF4-FFF2-40B4-BE49-F238E27FC236}">
                  <a16:creationId xmlns:a16="http://schemas.microsoft.com/office/drawing/2014/main" id="{D41861F9-B0F1-44D9-80F1-2F5326EC5D29}"/>
                </a:ext>
              </a:extLst>
            </p:cNvPr>
            <p:cNvSpPr/>
            <p:nvPr/>
          </p:nvSpPr>
          <p:spPr>
            <a:xfrm>
              <a:off x="6843984" y="3657836"/>
              <a:ext cx="2356671" cy="307777"/>
            </a:xfrm>
            <a:prstGeom prst="rect">
              <a:avLst/>
            </a:prstGeom>
          </p:spPr>
          <p:txBody>
            <a:bodyPr wrap="none">
              <a:spAutoFit/>
            </a:bodyPr>
            <a:lstStyle/>
            <a:p>
              <a:pPr algn="ctr"/>
              <a:r>
                <a:rPr lang="en-US" sz="1400" b="1" dirty="0">
                  <a:latin typeface="Arial" panose="020B0604020202020204" pitchFamily="34" charset="0"/>
                  <a:cs typeface="Arial" panose="020B0604020202020204" pitchFamily="34" charset="0"/>
                </a:rPr>
                <a:t>Prevention Tips to Follow</a:t>
              </a:r>
            </a:p>
          </p:txBody>
        </p:sp>
        <p:sp>
          <p:nvSpPr>
            <p:cNvPr id="37" name="Rectangle 36">
              <a:extLst>
                <a:ext uri="{FF2B5EF4-FFF2-40B4-BE49-F238E27FC236}">
                  <a16:creationId xmlns:a16="http://schemas.microsoft.com/office/drawing/2014/main" id="{0F0B557E-5E42-46F7-850D-5638CEFEBF05}"/>
                </a:ext>
              </a:extLst>
            </p:cNvPr>
            <p:cNvSpPr/>
            <p:nvPr/>
          </p:nvSpPr>
          <p:spPr>
            <a:xfrm>
              <a:off x="6829855" y="4039689"/>
              <a:ext cx="4338852" cy="1631216"/>
            </a:xfrm>
            <a:prstGeom prst="rect">
              <a:avLst/>
            </a:prstGeom>
          </p:spPr>
          <p:txBody>
            <a:bodyPr wrap="square">
              <a:spAutoFit/>
            </a:bodyPr>
            <a:lstStyle/>
            <a:p>
              <a:pPr marL="285750" indent="-285750">
                <a:spcBef>
                  <a:spcPts val="600"/>
                </a:spcBef>
                <a:spcAft>
                  <a:spcPts val="600"/>
                </a:spcAft>
                <a:buFont typeface="Wingdings" panose="05000000000000000000" pitchFamily="2" charset="2"/>
                <a:buChar char="§"/>
              </a:pPr>
              <a:r>
                <a:rPr lang="en-US" sz="1400" dirty="0"/>
                <a:t>Keep your hands clean with good handwashing or use an alcohol-based hand rub</a:t>
              </a:r>
            </a:p>
            <a:p>
              <a:pPr marL="285750" indent="-285750">
                <a:spcBef>
                  <a:spcPts val="600"/>
                </a:spcBef>
                <a:spcAft>
                  <a:spcPts val="600"/>
                </a:spcAft>
                <a:buFont typeface="Wingdings" panose="05000000000000000000" pitchFamily="2" charset="2"/>
                <a:buChar char="§"/>
              </a:pPr>
              <a:r>
                <a:rPr lang="en-US" sz="1400" dirty="0"/>
                <a:t>Keep cuts and scrapes covered with a bandage </a:t>
              </a:r>
            </a:p>
            <a:p>
              <a:pPr marL="285750" indent="-285750">
                <a:spcBef>
                  <a:spcPts val="600"/>
                </a:spcBef>
                <a:spcAft>
                  <a:spcPts val="600"/>
                </a:spcAft>
                <a:buFont typeface="Wingdings" panose="05000000000000000000" pitchFamily="2" charset="2"/>
                <a:buChar char="§"/>
              </a:pPr>
              <a:r>
                <a:rPr lang="en-US" sz="1400" dirty="0"/>
                <a:t>Do not share personal items </a:t>
              </a:r>
            </a:p>
            <a:p>
              <a:pPr marL="285750" indent="-285750">
                <a:spcBef>
                  <a:spcPts val="600"/>
                </a:spcBef>
                <a:spcAft>
                  <a:spcPts val="600"/>
                </a:spcAft>
                <a:buFont typeface="Wingdings" panose="05000000000000000000" pitchFamily="2" charset="2"/>
                <a:buChar char="§"/>
              </a:pPr>
              <a:r>
                <a:rPr lang="en-US" sz="1400" dirty="0"/>
                <a:t>Report any changes in a person's skin </a:t>
              </a:r>
            </a:p>
          </p:txBody>
        </p:sp>
        <p:sp>
          <p:nvSpPr>
            <p:cNvPr id="43" name="Oval 42">
              <a:extLst>
                <a:ext uri="{FF2B5EF4-FFF2-40B4-BE49-F238E27FC236}">
                  <a16:creationId xmlns:a16="http://schemas.microsoft.com/office/drawing/2014/main" id="{A9044C54-0C67-4C4E-A28A-2000BE4248C7}"/>
                </a:ext>
              </a:extLst>
            </p:cNvPr>
            <p:cNvSpPr/>
            <p:nvPr/>
          </p:nvSpPr>
          <p:spPr>
            <a:xfrm>
              <a:off x="10825862" y="5415116"/>
              <a:ext cx="731520" cy="731520"/>
            </a:xfrm>
            <a:prstGeom prst="ellipse">
              <a:avLst/>
            </a:prstGeom>
            <a:solidFill>
              <a:schemeClr val="accent2">
                <a:lumMod val="75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5" name="Graphic 24" descr="Lightbulb">
            <a:extLst>
              <a:ext uri="{FF2B5EF4-FFF2-40B4-BE49-F238E27FC236}">
                <a16:creationId xmlns:a16="http://schemas.microsoft.com/office/drawing/2014/main" id="{D4FD4157-AA04-4C4D-AFDF-AA5777942B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966703" y="5569114"/>
            <a:ext cx="449836" cy="449836"/>
          </a:xfrm>
          <a:prstGeom prst="rect">
            <a:avLst/>
          </a:prstGeom>
        </p:spPr>
      </p:pic>
    </p:spTree>
    <p:custDataLst>
      <p:tags r:id="rId1"/>
    </p:custDataLst>
    <p:extLst>
      <p:ext uri="{BB962C8B-B14F-4D97-AF65-F5344CB8AC3E}">
        <p14:creationId xmlns:p14="http://schemas.microsoft.com/office/powerpoint/2010/main" val="14596689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1D6449-E455-4268-BAD4-0862B5F20AA8}"/>
              </a:ext>
            </a:extLst>
          </p:cNvPr>
          <p:cNvSpPr>
            <a:spLocks noGrp="1"/>
          </p:cNvSpPr>
          <p:nvPr>
            <p:ph type="body" sz="quarter" idx="11"/>
          </p:nvPr>
        </p:nvSpPr>
        <p:spPr/>
        <p:txBody>
          <a:bodyPr/>
          <a:lstStyle/>
          <a:p>
            <a:r>
              <a:rPr lang="en-US" dirty="0"/>
              <a:t>Prevent Spreading of MRSA </a:t>
            </a:r>
            <a:endParaRPr lang="en-US" b="1" dirty="0"/>
          </a:p>
        </p:txBody>
      </p:sp>
      <p:sp>
        <p:nvSpPr>
          <p:cNvPr id="40" name="Rectangle 39">
            <a:extLst>
              <a:ext uri="{FF2B5EF4-FFF2-40B4-BE49-F238E27FC236}">
                <a16:creationId xmlns:a16="http://schemas.microsoft.com/office/drawing/2014/main" id="{3FC9AA4B-B7CC-44FB-8C7F-CFA9F33FD944}"/>
              </a:ext>
            </a:extLst>
          </p:cNvPr>
          <p:cNvSpPr/>
          <p:nvPr/>
        </p:nvSpPr>
        <p:spPr>
          <a:xfrm>
            <a:off x="245580" y="987563"/>
            <a:ext cx="11407665" cy="307777"/>
          </a:xfrm>
          <a:prstGeom prst="rect">
            <a:avLst/>
          </a:prstGeom>
        </p:spPr>
        <p:txBody>
          <a:bodyPr wrap="square">
            <a:spAutoFit/>
          </a:bodyPr>
          <a:lstStyle/>
          <a:p>
            <a:r>
              <a:rPr lang="en-US" sz="1400" dirty="0"/>
              <a:t>If you or a person you support has been diagnosed with an MRSA skin infection, you need to follow the steps below to prevent spreading</a:t>
            </a:r>
            <a:r>
              <a:rPr lang="en-IN" sz="1400" dirty="0"/>
              <a:t>. </a:t>
            </a:r>
          </a:p>
        </p:txBody>
      </p:sp>
      <p:sp>
        <p:nvSpPr>
          <p:cNvPr id="44" name="Rectangle 59">
            <a:extLst>
              <a:ext uri="{FF2B5EF4-FFF2-40B4-BE49-F238E27FC236}">
                <a16:creationId xmlns:a16="http://schemas.microsoft.com/office/drawing/2014/main" id="{B927294C-FC28-4780-ADA5-B763B917F45A}"/>
              </a:ext>
            </a:extLst>
          </p:cNvPr>
          <p:cNvSpPr>
            <a:spLocks noChangeArrowheads="1"/>
          </p:cNvSpPr>
          <p:nvPr/>
        </p:nvSpPr>
        <p:spPr bwMode="auto">
          <a:xfrm>
            <a:off x="0" y="1520038"/>
            <a:ext cx="12192000" cy="2624694"/>
          </a:xfrm>
          <a:prstGeom prst="rect">
            <a:avLst/>
          </a:prstGeom>
          <a:solidFill>
            <a:srgbClr val="1E3A62"/>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46" name="Text Placeholder 3">
            <a:extLst>
              <a:ext uri="{FF2B5EF4-FFF2-40B4-BE49-F238E27FC236}">
                <a16:creationId xmlns:a16="http://schemas.microsoft.com/office/drawing/2014/main" id="{BBFE4DA7-39E9-4802-A925-594C26573344}"/>
              </a:ext>
            </a:extLst>
          </p:cNvPr>
          <p:cNvSpPr>
            <a:spLocks noGrp="1"/>
          </p:cNvSpPr>
          <p:nvPr>
            <p:ph type="body" sz="quarter" idx="10"/>
          </p:nvPr>
        </p:nvSpPr>
        <p:spPr>
          <a:xfrm>
            <a:off x="91440" y="6583680"/>
            <a:ext cx="5486400" cy="228600"/>
          </a:xfrm>
        </p:spPr>
        <p:txBody>
          <a:bodyPr/>
          <a:lstStyle/>
          <a:p>
            <a:r>
              <a:rPr lang="en-IN" dirty="0"/>
              <a:t>Click Next to continue.</a:t>
            </a:r>
          </a:p>
        </p:txBody>
      </p:sp>
      <p:grpSp>
        <p:nvGrpSpPr>
          <p:cNvPr id="47" name="Group 46">
            <a:extLst>
              <a:ext uri="{FF2B5EF4-FFF2-40B4-BE49-F238E27FC236}">
                <a16:creationId xmlns:a16="http://schemas.microsoft.com/office/drawing/2014/main" id="{6DA74798-A47D-4897-BEC9-4EE7099E6A20}"/>
              </a:ext>
            </a:extLst>
          </p:cNvPr>
          <p:cNvGrpSpPr/>
          <p:nvPr/>
        </p:nvGrpSpPr>
        <p:grpSpPr>
          <a:xfrm>
            <a:off x="7367314" y="1891211"/>
            <a:ext cx="2338765" cy="3873408"/>
            <a:chOff x="1058" y="954131"/>
            <a:chExt cx="2160000" cy="3429637"/>
          </a:xfrm>
        </p:grpSpPr>
        <p:sp>
          <p:nvSpPr>
            <p:cNvPr id="48" name="Rectangle 59">
              <a:extLst>
                <a:ext uri="{FF2B5EF4-FFF2-40B4-BE49-F238E27FC236}">
                  <a16:creationId xmlns:a16="http://schemas.microsoft.com/office/drawing/2014/main" id="{64103064-0E6E-4D4A-AC8A-E58CA0E0EE20}"/>
                </a:ext>
              </a:extLst>
            </p:cNvPr>
            <p:cNvSpPr>
              <a:spLocks noChangeArrowheads="1"/>
            </p:cNvSpPr>
            <p:nvPr/>
          </p:nvSpPr>
          <p:spPr bwMode="auto">
            <a:xfrm>
              <a:off x="1058" y="954131"/>
              <a:ext cx="2160000" cy="3429637"/>
            </a:xfrm>
            <a:prstGeom prst="rect">
              <a:avLst/>
            </a:prstGeom>
            <a:solidFill>
              <a:schemeClr val="bg1">
                <a:lumMod val="95000"/>
              </a:schemeClr>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49" name="Rectangle 48">
              <a:extLst>
                <a:ext uri="{FF2B5EF4-FFF2-40B4-BE49-F238E27FC236}">
                  <a16:creationId xmlns:a16="http://schemas.microsoft.com/office/drawing/2014/main" id="{FD21AD94-AE79-41F7-910E-BFA503028E68}"/>
                </a:ext>
              </a:extLst>
            </p:cNvPr>
            <p:cNvSpPr/>
            <p:nvPr/>
          </p:nvSpPr>
          <p:spPr>
            <a:xfrm>
              <a:off x="720363" y="1031063"/>
              <a:ext cx="739054" cy="299766"/>
            </a:xfrm>
            <a:prstGeom prst="rect">
              <a:avLst/>
            </a:prstGeom>
          </p:spPr>
          <p:txBody>
            <a:bodyPr wrap="none">
              <a:spAutoFit/>
            </a:bodyPr>
            <a:lstStyle/>
            <a:p>
              <a:r>
                <a:rPr lang="en-US" sz="1600" b="1" dirty="0">
                  <a:solidFill>
                    <a:schemeClr val="accent4"/>
                  </a:solidFill>
                </a:rPr>
                <a:t>Step 4</a:t>
              </a:r>
              <a:endParaRPr lang="en-IN" sz="1600" b="1" dirty="0">
                <a:solidFill>
                  <a:schemeClr val="accent4"/>
                </a:solidFill>
              </a:endParaRPr>
            </a:p>
          </p:txBody>
        </p:sp>
        <p:sp>
          <p:nvSpPr>
            <p:cNvPr id="50" name="Rectangle 49">
              <a:extLst>
                <a:ext uri="{FF2B5EF4-FFF2-40B4-BE49-F238E27FC236}">
                  <a16:creationId xmlns:a16="http://schemas.microsoft.com/office/drawing/2014/main" id="{0323E582-31E7-4ACC-B1A2-29E58CAA35E5}"/>
                </a:ext>
              </a:extLst>
            </p:cNvPr>
            <p:cNvSpPr/>
            <p:nvPr/>
          </p:nvSpPr>
          <p:spPr>
            <a:xfrm>
              <a:off x="111107" y="2615031"/>
              <a:ext cx="1939901" cy="1389826"/>
            </a:xfrm>
            <a:prstGeom prst="rect">
              <a:avLst/>
            </a:prstGeom>
          </p:spPr>
          <p:txBody>
            <a:bodyPr wrap="square">
              <a:spAutoFit/>
            </a:bodyPr>
            <a:lstStyle/>
            <a:p>
              <a:pPr marL="171450" indent="-171450">
                <a:buFont typeface="Wingdings" panose="05000000000000000000" pitchFamily="2" charset="2"/>
                <a:buChar char="§"/>
              </a:pPr>
              <a:r>
                <a:rPr lang="en-US" sz="1200" dirty="0"/>
                <a:t>Keep the environment clean</a:t>
              </a:r>
            </a:p>
            <a:p>
              <a:pPr marL="171450" indent="-171450">
                <a:buFont typeface="Wingdings" panose="05000000000000000000" pitchFamily="2" charset="2"/>
                <a:buChar char="§"/>
              </a:pPr>
              <a:endParaRPr lang="en-US" sz="1200" dirty="0"/>
            </a:p>
            <a:p>
              <a:pPr marL="171450" indent="-171450">
                <a:buFont typeface="Wingdings" panose="05000000000000000000" pitchFamily="2" charset="2"/>
                <a:buChar char="§"/>
              </a:pPr>
              <a:r>
                <a:rPr lang="en-US" sz="1200" dirty="0"/>
                <a:t>Clean all contaminated items / surfaces that come in contact with the infected skin using standard precautions</a:t>
              </a:r>
              <a:endParaRPr lang="en-IN" sz="1200" dirty="0"/>
            </a:p>
          </p:txBody>
        </p:sp>
      </p:grpSp>
      <p:sp>
        <p:nvSpPr>
          <p:cNvPr id="51" name="Diamond 50">
            <a:extLst>
              <a:ext uri="{FF2B5EF4-FFF2-40B4-BE49-F238E27FC236}">
                <a16:creationId xmlns:a16="http://schemas.microsoft.com/office/drawing/2014/main" id="{57DFA9C5-DD44-4D8A-8D8F-B9069837D8A8}"/>
              </a:ext>
            </a:extLst>
          </p:cNvPr>
          <p:cNvSpPr/>
          <p:nvPr/>
        </p:nvSpPr>
        <p:spPr>
          <a:xfrm>
            <a:off x="7009150" y="2585274"/>
            <a:ext cx="690925" cy="579335"/>
          </a:xfrm>
          <a:prstGeom prst="diamond">
            <a:avLst/>
          </a:prstGeom>
          <a:solidFill>
            <a:srgbClr val="1E3A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lt1"/>
              </a:solidFill>
            </a:endParaRPr>
          </a:p>
        </p:txBody>
      </p:sp>
      <p:grpSp>
        <p:nvGrpSpPr>
          <p:cNvPr id="52" name="Group 51">
            <a:extLst>
              <a:ext uri="{FF2B5EF4-FFF2-40B4-BE49-F238E27FC236}">
                <a16:creationId xmlns:a16="http://schemas.microsoft.com/office/drawing/2014/main" id="{D052C095-D0D6-4969-A79F-E0B3084ECD4B}"/>
              </a:ext>
            </a:extLst>
          </p:cNvPr>
          <p:cNvGrpSpPr/>
          <p:nvPr/>
        </p:nvGrpSpPr>
        <p:grpSpPr>
          <a:xfrm>
            <a:off x="4922091" y="1865810"/>
            <a:ext cx="2360451" cy="4007218"/>
            <a:chOff x="1058" y="954130"/>
            <a:chExt cx="2180028" cy="3700923"/>
          </a:xfrm>
        </p:grpSpPr>
        <p:sp>
          <p:nvSpPr>
            <p:cNvPr id="53" name="Rectangle 59">
              <a:extLst>
                <a:ext uri="{FF2B5EF4-FFF2-40B4-BE49-F238E27FC236}">
                  <a16:creationId xmlns:a16="http://schemas.microsoft.com/office/drawing/2014/main" id="{665CC986-1B72-4A79-9848-0BD85B1CB9FA}"/>
                </a:ext>
              </a:extLst>
            </p:cNvPr>
            <p:cNvSpPr>
              <a:spLocks noChangeArrowheads="1"/>
            </p:cNvSpPr>
            <p:nvPr/>
          </p:nvSpPr>
          <p:spPr bwMode="auto">
            <a:xfrm>
              <a:off x="1058" y="954130"/>
              <a:ext cx="2160000" cy="3577342"/>
            </a:xfrm>
            <a:prstGeom prst="rect">
              <a:avLst/>
            </a:prstGeom>
            <a:solidFill>
              <a:schemeClr val="bg1">
                <a:lumMod val="95000"/>
              </a:schemeClr>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54" name="Rectangle 53">
              <a:extLst>
                <a:ext uri="{FF2B5EF4-FFF2-40B4-BE49-F238E27FC236}">
                  <a16:creationId xmlns:a16="http://schemas.microsoft.com/office/drawing/2014/main" id="{65191B0C-D962-4D98-8837-6DB70C0F8B81}"/>
                </a:ext>
              </a:extLst>
            </p:cNvPr>
            <p:cNvSpPr/>
            <p:nvPr/>
          </p:nvSpPr>
          <p:spPr>
            <a:xfrm>
              <a:off x="753563" y="1039575"/>
              <a:ext cx="739054" cy="312676"/>
            </a:xfrm>
            <a:prstGeom prst="rect">
              <a:avLst/>
            </a:prstGeom>
          </p:spPr>
          <p:txBody>
            <a:bodyPr wrap="none">
              <a:spAutoFit/>
            </a:bodyPr>
            <a:lstStyle/>
            <a:p>
              <a:r>
                <a:rPr lang="en-US" sz="1600" b="1" dirty="0">
                  <a:solidFill>
                    <a:schemeClr val="accent4"/>
                  </a:solidFill>
                </a:rPr>
                <a:t>Step 3</a:t>
              </a:r>
              <a:endParaRPr lang="en-IN" sz="1600" b="1" dirty="0">
                <a:solidFill>
                  <a:schemeClr val="accent4"/>
                </a:solidFill>
              </a:endParaRPr>
            </a:p>
          </p:txBody>
        </p:sp>
        <p:sp>
          <p:nvSpPr>
            <p:cNvPr id="55" name="Rectangle 54">
              <a:extLst>
                <a:ext uri="{FF2B5EF4-FFF2-40B4-BE49-F238E27FC236}">
                  <a16:creationId xmlns:a16="http://schemas.microsoft.com/office/drawing/2014/main" id="{AD6BCC28-9A64-4403-82CC-8CB2D7A58F31}"/>
                </a:ext>
              </a:extLst>
            </p:cNvPr>
            <p:cNvSpPr/>
            <p:nvPr/>
          </p:nvSpPr>
          <p:spPr>
            <a:xfrm>
              <a:off x="13003" y="2722143"/>
              <a:ext cx="2168083" cy="1932910"/>
            </a:xfrm>
            <a:prstGeom prst="rect">
              <a:avLst/>
            </a:prstGeom>
          </p:spPr>
          <p:txBody>
            <a:bodyPr wrap="square">
              <a:spAutoFit/>
            </a:bodyPr>
            <a:lstStyle/>
            <a:p>
              <a:pPr marL="228600" lvl="1" indent="-228600" defTabSz="456789">
                <a:spcBef>
                  <a:spcPts val="600"/>
                </a:spcBef>
                <a:spcAft>
                  <a:spcPts val="600"/>
                </a:spcAft>
                <a:buClr>
                  <a:schemeClr val="accent1"/>
                </a:buClr>
                <a:buSzPct val="100000"/>
                <a:buFont typeface="Wingdings" panose="05000000000000000000" pitchFamily="2" charset="2"/>
                <a:buChar char="§"/>
                <a:tabLst>
                  <a:tab pos="2334697" algn="l"/>
                </a:tabLst>
                <a:defRPr/>
              </a:pPr>
              <a:r>
                <a:rPr lang="en-US" sz="1200" dirty="0">
                  <a:cs typeface="Arial"/>
                </a:rPr>
                <a:t>Avoid sharing personal items that may have been contaminated by infected skin</a:t>
              </a:r>
            </a:p>
            <a:p>
              <a:pPr marL="228600" lvl="1" indent="-228600" defTabSz="456789">
                <a:spcBef>
                  <a:spcPts val="600"/>
                </a:spcBef>
                <a:spcAft>
                  <a:spcPts val="600"/>
                </a:spcAft>
                <a:buClr>
                  <a:schemeClr val="accent1"/>
                </a:buClr>
                <a:buSzPct val="100000"/>
                <a:buFont typeface="Wingdings" panose="05000000000000000000" pitchFamily="2" charset="2"/>
                <a:buChar char="§"/>
                <a:tabLst>
                  <a:tab pos="2334697" algn="l"/>
                </a:tabLst>
                <a:defRPr/>
              </a:pPr>
              <a:r>
                <a:rPr lang="en-US" sz="1200" dirty="0">
                  <a:cs typeface="Arial"/>
                </a:rPr>
                <a:t>Wash clothes in the hottest water temperature and dry them in the highest dryer temperature setting, away from non-contaminated items</a:t>
              </a:r>
            </a:p>
          </p:txBody>
        </p:sp>
      </p:grpSp>
      <p:sp>
        <p:nvSpPr>
          <p:cNvPr id="56" name="Diamond 55">
            <a:extLst>
              <a:ext uri="{FF2B5EF4-FFF2-40B4-BE49-F238E27FC236}">
                <a16:creationId xmlns:a16="http://schemas.microsoft.com/office/drawing/2014/main" id="{E023EE32-734A-4624-B07E-FE0D2492DC48}"/>
              </a:ext>
            </a:extLst>
          </p:cNvPr>
          <p:cNvSpPr/>
          <p:nvPr/>
        </p:nvSpPr>
        <p:spPr>
          <a:xfrm>
            <a:off x="4555466" y="2621749"/>
            <a:ext cx="690925" cy="579335"/>
          </a:xfrm>
          <a:prstGeom prst="diamond">
            <a:avLst/>
          </a:prstGeom>
          <a:solidFill>
            <a:srgbClr val="1E3A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lt1"/>
              </a:solidFill>
            </a:endParaRPr>
          </a:p>
        </p:txBody>
      </p:sp>
      <p:grpSp>
        <p:nvGrpSpPr>
          <p:cNvPr id="57" name="Group 56">
            <a:extLst>
              <a:ext uri="{FF2B5EF4-FFF2-40B4-BE49-F238E27FC236}">
                <a16:creationId xmlns:a16="http://schemas.microsoft.com/office/drawing/2014/main" id="{0B84EA5A-4642-4878-9D0C-74AE763485AE}"/>
              </a:ext>
            </a:extLst>
          </p:cNvPr>
          <p:cNvGrpSpPr/>
          <p:nvPr/>
        </p:nvGrpSpPr>
        <p:grpSpPr>
          <a:xfrm>
            <a:off x="2489884" y="1865811"/>
            <a:ext cx="2338765" cy="3873408"/>
            <a:chOff x="1058" y="954130"/>
            <a:chExt cx="2160000" cy="3379539"/>
          </a:xfrm>
        </p:grpSpPr>
        <p:sp>
          <p:nvSpPr>
            <p:cNvPr id="58" name="Rectangle 59">
              <a:extLst>
                <a:ext uri="{FF2B5EF4-FFF2-40B4-BE49-F238E27FC236}">
                  <a16:creationId xmlns:a16="http://schemas.microsoft.com/office/drawing/2014/main" id="{17BE734A-86FE-4EF5-B92A-32913C0BFB43}"/>
                </a:ext>
              </a:extLst>
            </p:cNvPr>
            <p:cNvSpPr>
              <a:spLocks noChangeArrowheads="1"/>
            </p:cNvSpPr>
            <p:nvPr/>
          </p:nvSpPr>
          <p:spPr bwMode="auto">
            <a:xfrm>
              <a:off x="1058" y="954130"/>
              <a:ext cx="2160000" cy="3379539"/>
            </a:xfrm>
            <a:prstGeom prst="rect">
              <a:avLst/>
            </a:prstGeom>
            <a:solidFill>
              <a:schemeClr val="bg1">
                <a:lumMod val="95000"/>
              </a:schemeClr>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59" name="Rectangle 58">
              <a:extLst>
                <a:ext uri="{FF2B5EF4-FFF2-40B4-BE49-F238E27FC236}">
                  <a16:creationId xmlns:a16="http://schemas.microsoft.com/office/drawing/2014/main" id="{E8ED07C0-FE7B-4C20-B12C-8833FCE2893A}"/>
                </a:ext>
              </a:extLst>
            </p:cNvPr>
            <p:cNvSpPr/>
            <p:nvPr/>
          </p:nvSpPr>
          <p:spPr>
            <a:xfrm>
              <a:off x="688303" y="1039575"/>
              <a:ext cx="739054" cy="295388"/>
            </a:xfrm>
            <a:prstGeom prst="rect">
              <a:avLst/>
            </a:prstGeom>
          </p:spPr>
          <p:txBody>
            <a:bodyPr wrap="none">
              <a:spAutoFit/>
            </a:bodyPr>
            <a:lstStyle/>
            <a:p>
              <a:r>
                <a:rPr lang="en-US" sz="1600" b="1" dirty="0">
                  <a:solidFill>
                    <a:schemeClr val="accent4"/>
                  </a:solidFill>
                </a:rPr>
                <a:t>Step 2</a:t>
              </a:r>
              <a:endParaRPr lang="en-IN" sz="1600" b="1" dirty="0">
                <a:solidFill>
                  <a:schemeClr val="accent4"/>
                </a:solidFill>
              </a:endParaRPr>
            </a:p>
          </p:txBody>
        </p:sp>
        <p:sp>
          <p:nvSpPr>
            <p:cNvPr id="60" name="Rectangle 59">
              <a:extLst>
                <a:ext uri="{FF2B5EF4-FFF2-40B4-BE49-F238E27FC236}">
                  <a16:creationId xmlns:a16="http://schemas.microsoft.com/office/drawing/2014/main" id="{3E8EE478-DCB2-4C37-9638-3C7F14E690B1}"/>
                </a:ext>
              </a:extLst>
            </p:cNvPr>
            <p:cNvSpPr/>
            <p:nvPr/>
          </p:nvSpPr>
          <p:spPr>
            <a:xfrm>
              <a:off x="107716" y="2637684"/>
              <a:ext cx="2005737" cy="1638059"/>
            </a:xfrm>
            <a:prstGeom prst="rect">
              <a:avLst/>
            </a:prstGeom>
          </p:spPr>
          <p:txBody>
            <a:bodyPr wrap="square">
              <a:spAutoFit/>
            </a:bodyPr>
            <a:lstStyle/>
            <a:p>
              <a:pPr marL="171450" lvl="1" indent="-171450" defTabSz="456789">
                <a:spcBef>
                  <a:spcPts val="600"/>
                </a:spcBef>
                <a:spcAft>
                  <a:spcPts val="600"/>
                </a:spcAft>
                <a:buClr>
                  <a:schemeClr val="accent1"/>
                </a:buClr>
                <a:buSzPct val="100000"/>
                <a:buFont typeface="Wingdings" panose="05000000000000000000" pitchFamily="2" charset="2"/>
                <a:buChar char="§"/>
                <a:tabLst>
                  <a:tab pos="2334697" algn="l"/>
                </a:tabLst>
                <a:defRPr/>
              </a:pPr>
              <a:r>
                <a:rPr lang="en-US" sz="1200" dirty="0"/>
                <a:t>Wear gloves</a:t>
              </a:r>
            </a:p>
            <a:p>
              <a:pPr marL="171450" lvl="1" indent="-171450" defTabSz="456789">
                <a:spcBef>
                  <a:spcPts val="600"/>
                </a:spcBef>
                <a:spcAft>
                  <a:spcPts val="600"/>
                </a:spcAft>
                <a:buClr>
                  <a:schemeClr val="accent1"/>
                </a:buClr>
                <a:buSzPct val="100000"/>
                <a:buFont typeface="Wingdings" panose="05000000000000000000" pitchFamily="2" charset="2"/>
                <a:buChar char="§"/>
                <a:tabLst>
                  <a:tab pos="2334697" algn="l"/>
                </a:tabLst>
                <a:defRPr/>
              </a:pPr>
              <a:r>
                <a:rPr lang="en-US" sz="1200" dirty="0"/>
                <a:t>Wash your hands for at least 20 seconds before and after handling used bandages or any contaminated items / surfaces </a:t>
              </a:r>
            </a:p>
            <a:p>
              <a:pPr marL="0" lvl="1" defTabSz="456789">
                <a:spcBef>
                  <a:spcPts val="600"/>
                </a:spcBef>
                <a:spcAft>
                  <a:spcPts val="600"/>
                </a:spcAft>
                <a:buClr>
                  <a:schemeClr val="accent1"/>
                </a:buClr>
                <a:buSzPct val="100000"/>
                <a:tabLst>
                  <a:tab pos="2334697" algn="l"/>
                </a:tabLst>
                <a:defRPr/>
              </a:pPr>
              <a:endParaRPr lang="en-US" sz="1200" dirty="0">
                <a:cs typeface="Arial"/>
              </a:endParaRPr>
            </a:p>
          </p:txBody>
        </p:sp>
      </p:grpSp>
      <p:sp>
        <p:nvSpPr>
          <p:cNvPr id="61" name="Diamond 60">
            <a:extLst>
              <a:ext uri="{FF2B5EF4-FFF2-40B4-BE49-F238E27FC236}">
                <a16:creationId xmlns:a16="http://schemas.microsoft.com/office/drawing/2014/main" id="{819CA575-8A33-47E4-B34A-AA39A09B9702}"/>
              </a:ext>
            </a:extLst>
          </p:cNvPr>
          <p:cNvSpPr/>
          <p:nvPr/>
        </p:nvSpPr>
        <p:spPr>
          <a:xfrm>
            <a:off x="2144646" y="2615805"/>
            <a:ext cx="690925" cy="579335"/>
          </a:xfrm>
          <a:prstGeom prst="diamond">
            <a:avLst/>
          </a:prstGeom>
          <a:solidFill>
            <a:srgbClr val="1E3A6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dirty="0">
              <a:solidFill>
                <a:schemeClr val="lt1"/>
              </a:solidFill>
            </a:endParaRPr>
          </a:p>
        </p:txBody>
      </p:sp>
      <p:grpSp>
        <p:nvGrpSpPr>
          <p:cNvPr id="62" name="Group 61">
            <a:extLst>
              <a:ext uri="{FF2B5EF4-FFF2-40B4-BE49-F238E27FC236}">
                <a16:creationId xmlns:a16="http://schemas.microsoft.com/office/drawing/2014/main" id="{B92F68B4-3F6D-48EE-82F9-C5D86BC83A20}"/>
              </a:ext>
            </a:extLst>
          </p:cNvPr>
          <p:cNvGrpSpPr/>
          <p:nvPr/>
        </p:nvGrpSpPr>
        <p:grpSpPr>
          <a:xfrm>
            <a:off x="66040" y="1865811"/>
            <a:ext cx="2338764" cy="3873408"/>
            <a:chOff x="1058" y="954131"/>
            <a:chExt cx="2160000" cy="3379540"/>
          </a:xfrm>
        </p:grpSpPr>
        <p:sp>
          <p:nvSpPr>
            <p:cNvPr id="63" name="Rectangle 59">
              <a:extLst>
                <a:ext uri="{FF2B5EF4-FFF2-40B4-BE49-F238E27FC236}">
                  <a16:creationId xmlns:a16="http://schemas.microsoft.com/office/drawing/2014/main" id="{4F30FF82-EF83-4634-8C44-B52C9AA52BA0}"/>
                </a:ext>
              </a:extLst>
            </p:cNvPr>
            <p:cNvSpPr>
              <a:spLocks noChangeArrowheads="1"/>
            </p:cNvSpPr>
            <p:nvPr/>
          </p:nvSpPr>
          <p:spPr bwMode="auto">
            <a:xfrm>
              <a:off x="1058" y="954131"/>
              <a:ext cx="2160000" cy="3379540"/>
            </a:xfrm>
            <a:prstGeom prst="rect">
              <a:avLst/>
            </a:prstGeom>
            <a:solidFill>
              <a:schemeClr val="bg1">
                <a:lumMod val="95000"/>
              </a:schemeClr>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64" name="Rectangle 63">
              <a:extLst>
                <a:ext uri="{FF2B5EF4-FFF2-40B4-BE49-F238E27FC236}">
                  <a16:creationId xmlns:a16="http://schemas.microsoft.com/office/drawing/2014/main" id="{BEAC3185-37FB-47DA-9829-636B45C1D220}"/>
                </a:ext>
              </a:extLst>
            </p:cNvPr>
            <p:cNvSpPr/>
            <p:nvPr/>
          </p:nvSpPr>
          <p:spPr>
            <a:xfrm>
              <a:off x="721503" y="1022933"/>
              <a:ext cx="739054" cy="295388"/>
            </a:xfrm>
            <a:prstGeom prst="rect">
              <a:avLst/>
            </a:prstGeom>
          </p:spPr>
          <p:txBody>
            <a:bodyPr wrap="none">
              <a:spAutoFit/>
            </a:bodyPr>
            <a:lstStyle/>
            <a:p>
              <a:r>
                <a:rPr lang="en-US" sz="1600" b="1" dirty="0">
                  <a:solidFill>
                    <a:schemeClr val="accent4"/>
                  </a:solidFill>
                </a:rPr>
                <a:t>Step 1</a:t>
              </a:r>
              <a:endParaRPr lang="en-IN" sz="1600" b="1" dirty="0">
                <a:solidFill>
                  <a:schemeClr val="accent4"/>
                </a:solidFill>
              </a:endParaRPr>
            </a:p>
          </p:txBody>
        </p:sp>
        <p:sp>
          <p:nvSpPr>
            <p:cNvPr id="65" name="Rectangle 64">
              <a:extLst>
                <a:ext uri="{FF2B5EF4-FFF2-40B4-BE49-F238E27FC236}">
                  <a16:creationId xmlns:a16="http://schemas.microsoft.com/office/drawing/2014/main" id="{AF2EEDC8-C812-4909-BC1A-863123731343}"/>
                </a:ext>
              </a:extLst>
            </p:cNvPr>
            <p:cNvSpPr/>
            <p:nvPr/>
          </p:nvSpPr>
          <p:spPr>
            <a:xfrm>
              <a:off x="64188" y="2632819"/>
              <a:ext cx="2078918" cy="1503793"/>
            </a:xfrm>
            <a:prstGeom prst="rect">
              <a:avLst/>
            </a:prstGeom>
          </p:spPr>
          <p:txBody>
            <a:bodyPr wrap="square">
              <a:spAutoFit/>
            </a:bodyPr>
            <a:lstStyle/>
            <a:p>
              <a:pPr marL="171450" lvl="1" indent="-171450" defTabSz="456789">
                <a:spcBef>
                  <a:spcPts val="600"/>
                </a:spcBef>
                <a:spcAft>
                  <a:spcPts val="600"/>
                </a:spcAft>
                <a:buClr>
                  <a:schemeClr val="accent1"/>
                </a:buClr>
                <a:buSzPct val="100000"/>
                <a:buFont typeface="Wingdings" panose="05000000000000000000" pitchFamily="2" charset="2"/>
                <a:buChar char="§"/>
                <a:tabLst>
                  <a:tab pos="2334697" algn="l"/>
                </a:tabLst>
                <a:defRPr/>
              </a:pPr>
              <a:r>
                <a:rPr lang="en-US" sz="1200" dirty="0">
                  <a:cs typeface="Arial"/>
                </a:rPr>
                <a:t>Follow the HCP orders for wound care, which must be cleaned and covered with a clean bandage using standard precautions</a:t>
              </a:r>
            </a:p>
            <a:p>
              <a:pPr marL="171450" lvl="1" indent="-171450" defTabSz="456789">
                <a:spcBef>
                  <a:spcPts val="600"/>
                </a:spcBef>
                <a:spcAft>
                  <a:spcPts val="600"/>
                </a:spcAft>
                <a:buClr>
                  <a:schemeClr val="accent1"/>
                </a:buClr>
                <a:buSzPct val="100000"/>
                <a:buFont typeface="Wingdings" panose="05000000000000000000" pitchFamily="2" charset="2"/>
                <a:buChar char="§"/>
                <a:tabLst>
                  <a:tab pos="2334697" algn="l"/>
                </a:tabLst>
                <a:defRPr/>
              </a:pPr>
              <a:r>
                <a:rPr lang="en-US" sz="1200" dirty="0">
                  <a:cs typeface="Arial"/>
                </a:rPr>
                <a:t>Discard the bag having old bandages, gloves and tape into the general trash</a:t>
              </a:r>
            </a:p>
          </p:txBody>
        </p:sp>
      </p:grpSp>
      <p:sp>
        <p:nvSpPr>
          <p:cNvPr id="70" name="Rectangle 69">
            <a:extLst>
              <a:ext uri="{FF2B5EF4-FFF2-40B4-BE49-F238E27FC236}">
                <a16:creationId xmlns:a16="http://schemas.microsoft.com/office/drawing/2014/main" id="{9B904D6A-8AF6-4130-B114-C58C47CA3966}"/>
              </a:ext>
            </a:extLst>
          </p:cNvPr>
          <p:cNvSpPr/>
          <p:nvPr/>
        </p:nvSpPr>
        <p:spPr>
          <a:xfrm>
            <a:off x="2589126" y="5841519"/>
            <a:ext cx="6704130" cy="563661"/>
          </a:xfrm>
          <a:prstGeom prst="rect">
            <a:avLst/>
          </a:prstGeom>
          <a:solidFill>
            <a:srgbClr val="FFC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666140" rtl="0" eaLnBrk="1" latinLnBrk="0" hangingPunct="1">
              <a:defRPr sz="1311" kern="1200">
                <a:solidFill>
                  <a:schemeClr val="lt1"/>
                </a:solidFill>
                <a:latin typeface="+mn-lt"/>
                <a:ea typeface="+mn-ea"/>
                <a:cs typeface="+mn-cs"/>
              </a:defRPr>
            </a:lvl1pPr>
            <a:lvl2pPr marL="333070" algn="l" defTabSz="666140" rtl="0" eaLnBrk="1" latinLnBrk="0" hangingPunct="1">
              <a:defRPr sz="1311" kern="1200">
                <a:solidFill>
                  <a:schemeClr val="lt1"/>
                </a:solidFill>
                <a:latin typeface="+mn-lt"/>
                <a:ea typeface="+mn-ea"/>
                <a:cs typeface="+mn-cs"/>
              </a:defRPr>
            </a:lvl2pPr>
            <a:lvl3pPr marL="666140" algn="l" defTabSz="666140" rtl="0" eaLnBrk="1" latinLnBrk="0" hangingPunct="1">
              <a:defRPr sz="1311" kern="1200">
                <a:solidFill>
                  <a:schemeClr val="lt1"/>
                </a:solidFill>
                <a:latin typeface="+mn-lt"/>
                <a:ea typeface="+mn-ea"/>
                <a:cs typeface="+mn-cs"/>
              </a:defRPr>
            </a:lvl3pPr>
            <a:lvl4pPr marL="999211" algn="l" defTabSz="666140" rtl="0" eaLnBrk="1" latinLnBrk="0" hangingPunct="1">
              <a:defRPr sz="1311" kern="1200">
                <a:solidFill>
                  <a:schemeClr val="lt1"/>
                </a:solidFill>
                <a:latin typeface="+mn-lt"/>
                <a:ea typeface="+mn-ea"/>
                <a:cs typeface="+mn-cs"/>
              </a:defRPr>
            </a:lvl4pPr>
            <a:lvl5pPr marL="1332281" algn="l" defTabSz="666140" rtl="0" eaLnBrk="1" latinLnBrk="0" hangingPunct="1">
              <a:defRPr sz="1311" kern="1200">
                <a:solidFill>
                  <a:schemeClr val="lt1"/>
                </a:solidFill>
                <a:latin typeface="+mn-lt"/>
                <a:ea typeface="+mn-ea"/>
                <a:cs typeface="+mn-cs"/>
              </a:defRPr>
            </a:lvl5pPr>
            <a:lvl6pPr marL="1665351" algn="l" defTabSz="666140" rtl="0" eaLnBrk="1" latinLnBrk="0" hangingPunct="1">
              <a:defRPr sz="1311" kern="1200">
                <a:solidFill>
                  <a:schemeClr val="lt1"/>
                </a:solidFill>
                <a:latin typeface="+mn-lt"/>
                <a:ea typeface="+mn-ea"/>
                <a:cs typeface="+mn-cs"/>
              </a:defRPr>
            </a:lvl6pPr>
            <a:lvl7pPr marL="1998421" algn="l" defTabSz="666140" rtl="0" eaLnBrk="1" latinLnBrk="0" hangingPunct="1">
              <a:defRPr sz="1311" kern="1200">
                <a:solidFill>
                  <a:schemeClr val="lt1"/>
                </a:solidFill>
                <a:latin typeface="+mn-lt"/>
                <a:ea typeface="+mn-ea"/>
                <a:cs typeface="+mn-cs"/>
              </a:defRPr>
            </a:lvl7pPr>
            <a:lvl8pPr marL="2331491" algn="l" defTabSz="666140" rtl="0" eaLnBrk="1" latinLnBrk="0" hangingPunct="1">
              <a:defRPr sz="1311" kern="1200">
                <a:solidFill>
                  <a:schemeClr val="lt1"/>
                </a:solidFill>
                <a:latin typeface="+mn-lt"/>
                <a:ea typeface="+mn-ea"/>
                <a:cs typeface="+mn-cs"/>
              </a:defRPr>
            </a:lvl8pPr>
            <a:lvl9pPr marL="2664562" algn="l" defTabSz="666140" rtl="0" eaLnBrk="1" latinLnBrk="0" hangingPunct="1">
              <a:defRPr sz="1311" kern="1200">
                <a:solidFill>
                  <a:schemeClr val="lt1"/>
                </a:solidFill>
                <a:latin typeface="+mn-lt"/>
                <a:ea typeface="+mn-ea"/>
                <a:cs typeface="+mn-cs"/>
              </a:defRPr>
            </a:lvl9pPr>
          </a:lstStyle>
          <a:p>
            <a:pPr algn="ctr"/>
            <a:endParaRPr lang="en-US" sz="1400" b="1" dirty="0">
              <a:solidFill>
                <a:schemeClr val="bg1"/>
              </a:solidFill>
              <a:latin typeface="Arial" panose="020B0604020202020204" pitchFamily="34" charset="0"/>
              <a:cs typeface="Arial" panose="020B0604020202020204" pitchFamily="34" charset="0"/>
            </a:endParaRPr>
          </a:p>
          <a:p>
            <a:pPr algn="ctr"/>
            <a:r>
              <a:rPr lang="en-US" sz="1400" b="1" dirty="0">
                <a:solidFill>
                  <a:schemeClr val="bg1"/>
                </a:solidFill>
                <a:latin typeface="Arial" panose="020B0604020202020204" pitchFamily="34" charset="0"/>
                <a:cs typeface="Arial" panose="020B0604020202020204" pitchFamily="34" charset="0"/>
              </a:rPr>
              <a:t>Follow standard precautions, especially good handwashing </a:t>
            </a:r>
            <a:br>
              <a:rPr lang="en-US" sz="1400" b="1" dirty="0">
                <a:solidFill>
                  <a:schemeClr val="bg1"/>
                </a:solidFill>
                <a:latin typeface="Arial" panose="020B0604020202020204" pitchFamily="34" charset="0"/>
                <a:cs typeface="Arial" panose="020B0604020202020204" pitchFamily="34" charset="0"/>
              </a:rPr>
            </a:br>
            <a:r>
              <a:rPr lang="en-US" sz="1400" b="1" dirty="0">
                <a:solidFill>
                  <a:schemeClr val="bg1"/>
                </a:solidFill>
                <a:latin typeface="Arial" panose="020B0604020202020204" pitchFamily="34" charset="0"/>
                <a:cs typeface="Arial" panose="020B0604020202020204" pitchFamily="34" charset="0"/>
              </a:rPr>
              <a:t>techniques to prevent MRSA from spreading.</a:t>
            </a:r>
          </a:p>
          <a:p>
            <a:pPr algn="ctr"/>
            <a:endParaRPr lang="en-US" sz="1400" b="1" dirty="0">
              <a:solidFill>
                <a:schemeClr val="bg1"/>
              </a:solidFill>
              <a:latin typeface="Arial" panose="020B0604020202020204" pitchFamily="34" charset="0"/>
              <a:cs typeface="Arial" panose="020B0604020202020204" pitchFamily="34" charset="0"/>
            </a:endParaRPr>
          </a:p>
        </p:txBody>
      </p:sp>
      <p:grpSp>
        <p:nvGrpSpPr>
          <p:cNvPr id="71" name="Group 70">
            <a:extLst>
              <a:ext uri="{FF2B5EF4-FFF2-40B4-BE49-F238E27FC236}">
                <a16:creationId xmlns:a16="http://schemas.microsoft.com/office/drawing/2014/main" id="{D99429F8-B70A-4409-9E19-D993839A9EB0}"/>
              </a:ext>
            </a:extLst>
          </p:cNvPr>
          <p:cNvGrpSpPr/>
          <p:nvPr/>
        </p:nvGrpSpPr>
        <p:grpSpPr>
          <a:xfrm>
            <a:off x="9791158" y="1895690"/>
            <a:ext cx="2338765" cy="3873408"/>
            <a:chOff x="1058" y="954131"/>
            <a:chExt cx="2160000" cy="3429637"/>
          </a:xfrm>
        </p:grpSpPr>
        <p:sp>
          <p:nvSpPr>
            <p:cNvPr id="72" name="Rectangle 59">
              <a:extLst>
                <a:ext uri="{FF2B5EF4-FFF2-40B4-BE49-F238E27FC236}">
                  <a16:creationId xmlns:a16="http://schemas.microsoft.com/office/drawing/2014/main" id="{05EDACC2-49DD-4287-A5FC-3841B8969327}"/>
                </a:ext>
              </a:extLst>
            </p:cNvPr>
            <p:cNvSpPr>
              <a:spLocks noChangeArrowheads="1"/>
            </p:cNvSpPr>
            <p:nvPr/>
          </p:nvSpPr>
          <p:spPr bwMode="auto">
            <a:xfrm>
              <a:off x="1058" y="954131"/>
              <a:ext cx="2160000" cy="3429637"/>
            </a:xfrm>
            <a:prstGeom prst="rect">
              <a:avLst/>
            </a:prstGeom>
            <a:solidFill>
              <a:schemeClr val="bg1">
                <a:lumMod val="95000"/>
              </a:schemeClr>
            </a:solidFill>
            <a:ln>
              <a:noFill/>
            </a:ln>
          </p:spPr>
          <p:txBody>
            <a:bodyPr vert="horz" wrap="square" lIns="91355" tIns="45678" rIns="91355" bIns="45678" numCol="1" anchor="t" anchorCtr="0" compatLnSpc="1">
              <a:prstTxWarp prst="textNoShape">
                <a:avLst/>
              </a:prstTxWarp>
            </a:bodyPr>
            <a:lstStyle/>
            <a:p>
              <a:pPr defTabSz="685366"/>
              <a:endParaRPr lang="en-US" sz="1399" dirty="0">
                <a:solidFill>
                  <a:srgbClr val="000000"/>
                </a:solidFill>
                <a:latin typeface="Arial"/>
              </a:endParaRPr>
            </a:p>
          </p:txBody>
        </p:sp>
        <p:sp>
          <p:nvSpPr>
            <p:cNvPr id="73" name="Rectangle 72">
              <a:extLst>
                <a:ext uri="{FF2B5EF4-FFF2-40B4-BE49-F238E27FC236}">
                  <a16:creationId xmlns:a16="http://schemas.microsoft.com/office/drawing/2014/main" id="{B2EC505D-9784-4964-A0E2-E4E84D082594}"/>
                </a:ext>
              </a:extLst>
            </p:cNvPr>
            <p:cNvSpPr/>
            <p:nvPr/>
          </p:nvSpPr>
          <p:spPr>
            <a:xfrm>
              <a:off x="720363" y="1031063"/>
              <a:ext cx="739054" cy="299766"/>
            </a:xfrm>
            <a:prstGeom prst="rect">
              <a:avLst/>
            </a:prstGeom>
          </p:spPr>
          <p:txBody>
            <a:bodyPr wrap="none">
              <a:spAutoFit/>
            </a:bodyPr>
            <a:lstStyle/>
            <a:p>
              <a:r>
                <a:rPr lang="en-US" sz="1600" b="1" dirty="0">
                  <a:solidFill>
                    <a:schemeClr val="accent4"/>
                  </a:solidFill>
                </a:rPr>
                <a:t>Step 4</a:t>
              </a:r>
              <a:endParaRPr lang="en-IN" sz="1600" b="1" dirty="0">
                <a:solidFill>
                  <a:schemeClr val="accent4"/>
                </a:solidFill>
              </a:endParaRPr>
            </a:p>
          </p:txBody>
        </p:sp>
        <p:sp>
          <p:nvSpPr>
            <p:cNvPr id="74" name="Rectangle 73">
              <a:extLst>
                <a:ext uri="{FF2B5EF4-FFF2-40B4-BE49-F238E27FC236}">
                  <a16:creationId xmlns:a16="http://schemas.microsoft.com/office/drawing/2014/main" id="{9C2600E3-C3E0-45A0-AFED-13196788456F}"/>
                </a:ext>
              </a:extLst>
            </p:cNvPr>
            <p:cNvSpPr/>
            <p:nvPr/>
          </p:nvSpPr>
          <p:spPr>
            <a:xfrm>
              <a:off x="111107" y="2615031"/>
              <a:ext cx="1939901" cy="872048"/>
            </a:xfrm>
            <a:prstGeom prst="rect">
              <a:avLst/>
            </a:prstGeom>
          </p:spPr>
          <p:txBody>
            <a:bodyPr wrap="square">
              <a:spAutoFit/>
            </a:bodyPr>
            <a:lstStyle/>
            <a:p>
              <a:pPr marL="171450" lvl="1" indent="-171450" defTabSz="456789">
                <a:spcBef>
                  <a:spcPts val="600"/>
                </a:spcBef>
                <a:spcAft>
                  <a:spcPts val="600"/>
                </a:spcAft>
                <a:buClr>
                  <a:schemeClr val="accent1"/>
                </a:buClr>
                <a:buSzPct val="100000"/>
                <a:buFont typeface="Wingdings" panose="05000000000000000000" pitchFamily="2" charset="2"/>
                <a:buChar char="§"/>
                <a:tabLst>
                  <a:tab pos="2334697" algn="l"/>
                </a:tabLst>
                <a:defRPr/>
              </a:pPr>
              <a:r>
                <a:rPr lang="en-US" sz="1200" dirty="0">
                  <a:cs typeface="Arial"/>
                </a:rPr>
                <a:t>Report and document if the wound doesn’t heal</a:t>
              </a:r>
            </a:p>
            <a:p>
              <a:pPr marL="171450" lvl="1" indent="-171450" defTabSz="456789">
                <a:spcBef>
                  <a:spcPts val="600"/>
                </a:spcBef>
                <a:spcAft>
                  <a:spcPts val="600"/>
                </a:spcAft>
                <a:buClr>
                  <a:schemeClr val="accent1"/>
                </a:buClr>
                <a:buSzPct val="100000"/>
                <a:buFont typeface="Wingdings" panose="05000000000000000000" pitchFamily="2" charset="2"/>
                <a:buChar char="§"/>
                <a:tabLst>
                  <a:tab pos="2334697" algn="l"/>
                </a:tabLst>
                <a:defRPr/>
              </a:pPr>
              <a:r>
                <a:rPr lang="en-US" sz="1200" dirty="0">
                  <a:cs typeface="Arial"/>
                </a:rPr>
                <a:t>Note if the person has MRSA</a:t>
              </a:r>
            </a:p>
          </p:txBody>
        </p:sp>
      </p:grpSp>
      <p:sp>
        <p:nvSpPr>
          <p:cNvPr id="7" name="Isosceles Triangle 6">
            <a:extLst>
              <a:ext uri="{FF2B5EF4-FFF2-40B4-BE49-F238E27FC236}">
                <a16:creationId xmlns:a16="http://schemas.microsoft.com/office/drawing/2014/main" id="{5A61895B-C5D7-4379-8B07-24CE595DD1A4}"/>
              </a:ext>
            </a:extLst>
          </p:cNvPr>
          <p:cNvSpPr/>
          <p:nvPr/>
        </p:nvSpPr>
        <p:spPr>
          <a:xfrm rot="5400000">
            <a:off x="9641401" y="2646655"/>
            <a:ext cx="579338" cy="360660"/>
          </a:xfrm>
          <a:prstGeom prst="triangle">
            <a:avLst>
              <a:gd name="adj" fmla="val 578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7" name="Picture 6" descr="Covid-19 Wiping down surfaces. Woman with gloves and disinfectant wipe sanitizing the desk to prevent  germs and bacteria infections - Royalty-free Cleaning Stock Photo">
            <a:extLst>
              <a:ext uri="{FF2B5EF4-FFF2-40B4-BE49-F238E27FC236}">
                <a16:creationId xmlns:a16="http://schemas.microsoft.com/office/drawing/2014/main" id="{4A3C897C-BC53-4655-92DB-D04A9BF1386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198" t="-86" r="44796" b="22053"/>
          <a:stretch/>
        </p:blipFill>
        <p:spPr bwMode="auto">
          <a:xfrm>
            <a:off x="8005174" y="2472396"/>
            <a:ext cx="1164644" cy="1164644"/>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pic>
        <p:nvPicPr>
          <p:cNvPr id="81" name="Picture 2" descr="Young woman washing her hands with antibacterial disinfectant soap for prevention of coronavirus and other pandemic and epidemic diseases - Royalty-free COVID-19 Stock Photo">
            <a:extLst>
              <a:ext uri="{FF2B5EF4-FFF2-40B4-BE49-F238E27FC236}">
                <a16:creationId xmlns:a16="http://schemas.microsoft.com/office/drawing/2014/main" id="{87400276-E2A1-4DAD-BA27-2BF2EA95EF91}"/>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14" t="-1094" r="31238" b="1094"/>
          <a:stretch/>
        </p:blipFill>
        <p:spPr bwMode="auto">
          <a:xfrm>
            <a:off x="3125770" y="2400230"/>
            <a:ext cx="1166400" cy="1166400"/>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pic>
        <p:nvPicPr>
          <p:cNvPr id="82" name="Picture 2" descr="Medical assistant changes the dressing of a wound at the emergency room">
            <a:extLst>
              <a:ext uri="{FF2B5EF4-FFF2-40B4-BE49-F238E27FC236}">
                <a16:creationId xmlns:a16="http://schemas.microsoft.com/office/drawing/2014/main" id="{069BDE32-7FA6-43C8-8370-B622323EA3C4}"/>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1913" r="22361" b="10448"/>
          <a:stretch/>
        </p:blipFill>
        <p:spPr bwMode="auto">
          <a:xfrm>
            <a:off x="672583" y="2485610"/>
            <a:ext cx="1121337" cy="1121337"/>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pic>
        <p:nvPicPr>
          <p:cNvPr id="84" name="Picture 4" descr="Wash clothing by hand with detergent.  Water will wash over wash machine. Hand washing.Space for text">
            <a:extLst>
              <a:ext uri="{FF2B5EF4-FFF2-40B4-BE49-F238E27FC236}">
                <a16:creationId xmlns:a16="http://schemas.microsoft.com/office/drawing/2014/main" id="{5DD2E89B-C231-4287-8650-7EC71B61741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4592" t="8297" r="30449" b="16490"/>
          <a:stretch/>
        </p:blipFill>
        <p:spPr bwMode="auto">
          <a:xfrm>
            <a:off x="5652886" y="2411516"/>
            <a:ext cx="1121337" cy="1121337"/>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pic>
        <p:nvPicPr>
          <p:cNvPr id="2054" name="Picture 6" descr="Close up of the hands of a businessman in a suit signing or writing a document on a sheet of white paper using a nibbed fountain pen">
            <a:extLst>
              <a:ext uri="{FF2B5EF4-FFF2-40B4-BE49-F238E27FC236}">
                <a16:creationId xmlns:a16="http://schemas.microsoft.com/office/drawing/2014/main" id="{114E885E-D273-41B8-BCCF-A1C6A50C97C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512" r="33732" b="13221"/>
          <a:stretch/>
        </p:blipFill>
        <p:spPr bwMode="auto">
          <a:xfrm>
            <a:off x="10447750" y="2488729"/>
            <a:ext cx="1070395" cy="1070395"/>
          </a:xfrm>
          <a:prstGeom prst="ellipse">
            <a:avLst/>
          </a:prstGeom>
          <a:ln w="57150">
            <a:solidFill>
              <a:schemeClr val="bg1"/>
            </a:solidFill>
          </a:ln>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940789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a:t>Activity</a:t>
            </a:r>
            <a:endParaRPr lang="en-IN"/>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spcBef>
                <a:spcPts val="600"/>
              </a:spcBef>
              <a:spcAft>
                <a:spcPts val="600"/>
              </a:spcAft>
            </a:pPr>
            <a:r>
              <a:rPr lang="en-US" sz="1600" dirty="0"/>
              <a:t>For which of the following antibiotics does the MRSA infection show its resistance? Select two.</a:t>
            </a:r>
          </a:p>
          <a:p>
            <a:pPr>
              <a:spcBef>
                <a:spcPts val="600"/>
              </a:spcBef>
              <a:spcAft>
                <a:spcPts val="600"/>
              </a:spcAft>
            </a:pPr>
            <a:r>
              <a:rPr lang="en-US" sz="1200" i="1" dirty="0"/>
              <a:t>Select the correct options and click Check.</a:t>
            </a:r>
            <a:endParaRPr lang="en-US" sz="1400" i="1" dirty="0"/>
          </a:p>
        </p:txBody>
      </p:sp>
      <p:sp>
        <p:nvSpPr>
          <p:cNvPr id="22" name="Rectangle: Rounded Corners 10">
            <a:extLst>
              <a:ext uri="{FF2B5EF4-FFF2-40B4-BE49-F238E27FC236}">
                <a16:creationId xmlns:a16="http://schemas.microsoft.com/office/drawing/2014/main" id="{C37BD9AC-8BD4-4705-8168-94F88BEF5C18}"/>
              </a:ext>
            </a:extLst>
          </p:cNvPr>
          <p:cNvSpPr>
            <a:spLocks noChangeAspect="1"/>
          </p:cNvSpPr>
          <p:nvPr/>
        </p:nvSpPr>
        <p:spPr>
          <a:xfrm>
            <a:off x="10647553" y="5723921"/>
            <a:ext cx="1106424" cy="44257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a:solidFill>
                  <a:schemeClr val="bg1"/>
                </a:solidFill>
                <a:ea typeface="Yu Gothic UI Semibold" panose="020B0700000000000000" pitchFamily="34" charset="-128"/>
                <a:cs typeface="Arial" panose="020B0604020202020204" pitchFamily="34" charset="0"/>
              </a:rPr>
              <a:t>CHECK</a:t>
            </a:r>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78585"/>
            <a:ext cx="734626" cy="734626"/>
          </a:xfrm>
          <a:prstGeom prst="rect">
            <a:avLst/>
          </a:prstGeom>
        </p:spPr>
      </p:pic>
      <p:sp>
        <p:nvSpPr>
          <p:cNvPr id="14" name="TextBox 13">
            <a:extLst>
              <a:ext uri="{FF2B5EF4-FFF2-40B4-BE49-F238E27FC236}">
                <a16:creationId xmlns:a16="http://schemas.microsoft.com/office/drawing/2014/main" id="{A863FA5A-E1DE-48FD-9359-B375B4E77A9B}"/>
              </a:ext>
            </a:extLst>
          </p:cNvPr>
          <p:cNvSpPr txBox="1"/>
          <p:nvPr/>
        </p:nvSpPr>
        <p:spPr>
          <a:xfrm>
            <a:off x="1435027" y="3412722"/>
            <a:ext cx="7315200" cy="307777"/>
          </a:xfrm>
          <a:prstGeom prst="rect">
            <a:avLst/>
          </a:prstGeom>
          <a:noFill/>
        </p:spPr>
        <p:txBody>
          <a:bodyPr wrap="square" rtlCol="0">
            <a:spAutoFit/>
          </a:bodyPr>
          <a:lstStyle/>
          <a:p>
            <a:r>
              <a:rPr lang="en-US" sz="1400" dirty="0">
                <a:solidFill>
                  <a:schemeClr val="tx2"/>
                </a:solidFill>
              </a:rPr>
              <a:t>Penicillin</a:t>
            </a:r>
          </a:p>
        </p:txBody>
      </p:sp>
      <p:sp>
        <p:nvSpPr>
          <p:cNvPr id="15" name="TextBox 14">
            <a:extLst>
              <a:ext uri="{FF2B5EF4-FFF2-40B4-BE49-F238E27FC236}">
                <a16:creationId xmlns:a16="http://schemas.microsoft.com/office/drawing/2014/main" id="{912E1302-4BC7-4F0E-9E1E-69FA0E061D15}"/>
              </a:ext>
            </a:extLst>
          </p:cNvPr>
          <p:cNvSpPr txBox="1"/>
          <p:nvPr/>
        </p:nvSpPr>
        <p:spPr>
          <a:xfrm>
            <a:off x="1440445" y="2317920"/>
            <a:ext cx="7315200" cy="307777"/>
          </a:xfrm>
          <a:prstGeom prst="rect">
            <a:avLst/>
          </a:prstGeom>
        </p:spPr>
        <p:txBody>
          <a:bodyPr wrap="square" rtlCol="0">
            <a:spAutoFit/>
          </a:bodyPr>
          <a:lstStyle/>
          <a:p>
            <a:r>
              <a:rPr lang="en-US" sz="1400" dirty="0">
                <a:solidFill>
                  <a:schemeClr val="tx2"/>
                </a:solidFill>
              </a:rPr>
              <a:t>Amoxicillin</a:t>
            </a:r>
          </a:p>
        </p:txBody>
      </p:sp>
      <p:sp>
        <p:nvSpPr>
          <p:cNvPr id="13" name="TextBox 12">
            <a:extLst>
              <a:ext uri="{FF2B5EF4-FFF2-40B4-BE49-F238E27FC236}">
                <a16:creationId xmlns:a16="http://schemas.microsoft.com/office/drawing/2014/main" id="{0A014F2A-CDCB-495C-A014-CA856B2B00C3}"/>
              </a:ext>
            </a:extLst>
          </p:cNvPr>
          <p:cNvSpPr txBox="1"/>
          <p:nvPr/>
        </p:nvSpPr>
        <p:spPr>
          <a:xfrm>
            <a:off x="1435027" y="3045100"/>
            <a:ext cx="7315200" cy="307777"/>
          </a:xfrm>
          <a:prstGeom prst="rect">
            <a:avLst/>
          </a:prstGeom>
        </p:spPr>
        <p:txBody>
          <a:bodyPr wrap="square" rtlCol="0">
            <a:spAutoFit/>
          </a:bodyPr>
          <a:lstStyle/>
          <a:p>
            <a:r>
              <a:rPr lang="en-US" sz="1400" dirty="0"/>
              <a:t>Doxycycline</a:t>
            </a:r>
          </a:p>
        </p:txBody>
      </p:sp>
      <p:sp>
        <p:nvSpPr>
          <p:cNvPr id="17" name="TextBox 16">
            <a:extLst>
              <a:ext uri="{FF2B5EF4-FFF2-40B4-BE49-F238E27FC236}">
                <a16:creationId xmlns:a16="http://schemas.microsoft.com/office/drawing/2014/main" id="{5E0CEEC1-FA44-4A6F-B762-630B59E1FDFE}"/>
              </a:ext>
            </a:extLst>
          </p:cNvPr>
          <p:cNvSpPr txBox="1"/>
          <p:nvPr/>
        </p:nvSpPr>
        <p:spPr>
          <a:xfrm>
            <a:off x="1435027" y="2701675"/>
            <a:ext cx="7315200" cy="307777"/>
          </a:xfrm>
          <a:prstGeom prst="rect">
            <a:avLst/>
          </a:prstGeom>
        </p:spPr>
        <p:txBody>
          <a:bodyPr wrap="square" rtlCol="0">
            <a:spAutoFit/>
          </a:bodyPr>
          <a:lstStyle/>
          <a:p>
            <a:r>
              <a:rPr lang="en-US" sz="1400" dirty="0"/>
              <a:t>Cephalexin</a:t>
            </a:r>
          </a:p>
        </p:txBody>
      </p:sp>
      <p:sp>
        <p:nvSpPr>
          <p:cNvPr id="19" name="Rectangle 18">
            <a:extLst>
              <a:ext uri="{FF2B5EF4-FFF2-40B4-BE49-F238E27FC236}">
                <a16:creationId xmlns:a16="http://schemas.microsoft.com/office/drawing/2014/main" id="{408A79F1-C1DF-43A9-8997-FDBE35C46775}"/>
              </a:ext>
            </a:extLst>
          </p:cNvPr>
          <p:cNvSpPr>
            <a:spLocks noChangeAspect="1"/>
          </p:cNvSpPr>
          <p:nvPr/>
        </p:nvSpPr>
        <p:spPr>
          <a:xfrm>
            <a:off x="1078221" y="2384471"/>
            <a:ext cx="228600" cy="21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0" name="Rectangle 19">
            <a:extLst>
              <a:ext uri="{FF2B5EF4-FFF2-40B4-BE49-F238E27FC236}">
                <a16:creationId xmlns:a16="http://schemas.microsoft.com/office/drawing/2014/main" id="{223C904C-1DA4-49B9-B137-C04DF63E3254}"/>
              </a:ext>
            </a:extLst>
          </p:cNvPr>
          <p:cNvSpPr>
            <a:spLocks noChangeAspect="1"/>
          </p:cNvSpPr>
          <p:nvPr/>
        </p:nvSpPr>
        <p:spPr>
          <a:xfrm>
            <a:off x="1078221" y="2754853"/>
            <a:ext cx="228600" cy="21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1" name="Rectangle 20">
            <a:extLst>
              <a:ext uri="{FF2B5EF4-FFF2-40B4-BE49-F238E27FC236}">
                <a16:creationId xmlns:a16="http://schemas.microsoft.com/office/drawing/2014/main" id="{89E87560-EBD7-4F83-889F-FFDD25EEF4DC}"/>
              </a:ext>
            </a:extLst>
          </p:cNvPr>
          <p:cNvSpPr>
            <a:spLocks noChangeAspect="1"/>
          </p:cNvSpPr>
          <p:nvPr/>
        </p:nvSpPr>
        <p:spPr>
          <a:xfrm>
            <a:off x="1078221" y="3072227"/>
            <a:ext cx="228600" cy="21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3" name="Rectangle 22">
            <a:extLst>
              <a:ext uri="{FF2B5EF4-FFF2-40B4-BE49-F238E27FC236}">
                <a16:creationId xmlns:a16="http://schemas.microsoft.com/office/drawing/2014/main" id="{556CA250-27C5-41BC-B910-71CA87D8C736}"/>
              </a:ext>
            </a:extLst>
          </p:cNvPr>
          <p:cNvSpPr>
            <a:spLocks noChangeAspect="1"/>
          </p:cNvSpPr>
          <p:nvPr/>
        </p:nvSpPr>
        <p:spPr>
          <a:xfrm>
            <a:off x="1078221" y="3442609"/>
            <a:ext cx="228600" cy="21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Tree>
    <p:custDataLst>
      <p:tags r:id="rId1"/>
    </p:custDataLst>
    <p:extLst>
      <p:ext uri="{BB962C8B-B14F-4D97-AF65-F5344CB8AC3E}">
        <p14:creationId xmlns:p14="http://schemas.microsoft.com/office/powerpoint/2010/main" val="2892483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a:t>Activity</a:t>
            </a:r>
            <a:endParaRPr lang="en-IN"/>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spcBef>
                <a:spcPts val="600"/>
              </a:spcBef>
              <a:spcAft>
                <a:spcPts val="600"/>
              </a:spcAft>
            </a:pPr>
            <a:r>
              <a:rPr lang="en-US" sz="1600" dirty="0"/>
              <a:t>For which of the following antibiotics does the MRSA infection show its resistance? Select two.</a:t>
            </a:r>
          </a:p>
          <a:p>
            <a:pPr>
              <a:spcBef>
                <a:spcPts val="600"/>
              </a:spcBef>
              <a:spcAft>
                <a:spcPts val="600"/>
              </a:spcAft>
            </a:pPr>
            <a:r>
              <a:rPr lang="en-US" sz="1200" i="1" dirty="0"/>
              <a:t>Select the correct options and click Check.</a:t>
            </a:r>
            <a:endParaRPr lang="en-US" sz="1400" i="1" dirty="0"/>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78585"/>
            <a:ext cx="734626" cy="734626"/>
          </a:xfrm>
          <a:prstGeom prst="rect">
            <a:avLst/>
          </a:prstGeom>
        </p:spPr>
      </p:pic>
      <p:sp>
        <p:nvSpPr>
          <p:cNvPr id="14" name="TextBox 13">
            <a:extLst>
              <a:ext uri="{FF2B5EF4-FFF2-40B4-BE49-F238E27FC236}">
                <a16:creationId xmlns:a16="http://schemas.microsoft.com/office/drawing/2014/main" id="{A863FA5A-E1DE-48FD-9359-B375B4E77A9B}"/>
              </a:ext>
            </a:extLst>
          </p:cNvPr>
          <p:cNvSpPr txBox="1"/>
          <p:nvPr/>
        </p:nvSpPr>
        <p:spPr>
          <a:xfrm>
            <a:off x="1435027" y="3412722"/>
            <a:ext cx="7315200" cy="307777"/>
          </a:xfrm>
          <a:prstGeom prst="rect">
            <a:avLst/>
          </a:prstGeom>
          <a:noFill/>
        </p:spPr>
        <p:txBody>
          <a:bodyPr wrap="square" rtlCol="0">
            <a:spAutoFit/>
          </a:bodyPr>
          <a:lstStyle/>
          <a:p>
            <a:r>
              <a:rPr lang="en-US" sz="1400" dirty="0">
                <a:solidFill>
                  <a:schemeClr val="tx2"/>
                </a:solidFill>
              </a:rPr>
              <a:t>Penicillin</a:t>
            </a:r>
          </a:p>
        </p:txBody>
      </p:sp>
      <p:sp>
        <p:nvSpPr>
          <p:cNvPr id="15" name="TextBox 14">
            <a:extLst>
              <a:ext uri="{FF2B5EF4-FFF2-40B4-BE49-F238E27FC236}">
                <a16:creationId xmlns:a16="http://schemas.microsoft.com/office/drawing/2014/main" id="{912E1302-4BC7-4F0E-9E1E-69FA0E061D15}"/>
              </a:ext>
            </a:extLst>
          </p:cNvPr>
          <p:cNvSpPr txBox="1"/>
          <p:nvPr/>
        </p:nvSpPr>
        <p:spPr>
          <a:xfrm>
            <a:off x="1440445" y="2317920"/>
            <a:ext cx="7315200" cy="307777"/>
          </a:xfrm>
          <a:prstGeom prst="rect">
            <a:avLst/>
          </a:prstGeom>
        </p:spPr>
        <p:txBody>
          <a:bodyPr wrap="square" rtlCol="0">
            <a:spAutoFit/>
          </a:bodyPr>
          <a:lstStyle/>
          <a:p>
            <a:r>
              <a:rPr lang="en-US" sz="1400" dirty="0">
                <a:solidFill>
                  <a:schemeClr val="tx2"/>
                </a:solidFill>
              </a:rPr>
              <a:t>Amoxicillin</a:t>
            </a:r>
          </a:p>
        </p:txBody>
      </p:sp>
      <p:sp>
        <p:nvSpPr>
          <p:cNvPr id="13" name="TextBox 12">
            <a:extLst>
              <a:ext uri="{FF2B5EF4-FFF2-40B4-BE49-F238E27FC236}">
                <a16:creationId xmlns:a16="http://schemas.microsoft.com/office/drawing/2014/main" id="{0A014F2A-CDCB-495C-A014-CA856B2B00C3}"/>
              </a:ext>
            </a:extLst>
          </p:cNvPr>
          <p:cNvSpPr txBox="1"/>
          <p:nvPr/>
        </p:nvSpPr>
        <p:spPr>
          <a:xfrm>
            <a:off x="1435027" y="3045100"/>
            <a:ext cx="7315200" cy="307777"/>
          </a:xfrm>
          <a:prstGeom prst="rect">
            <a:avLst/>
          </a:prstGeom>
        </p:spPr>
        <p:txBody>
          <a:bodyPr wrap="square" rtlCol="0">
            <a:spAutoFit/>
          </a:bodyPr>
          <a:lstStyle/>
          <a:p>
            <a:r>
              <a:rPr lang="en-US" sz="1400" dirty="0"/>
              <a:t>Doxycycline</a:t>
            </a:r>
          </a:p>
        </p:txBody>
      </p:sp>
      <p:sp>
        <p:nvSpPr>
          <p:cNvPr id="17" name="TextBox 16">
            <a:extLst>
              <a:ext uri="{FF2B5EF4-FFF2-40B4-BE49-F238E27FC236}">
                <a16:creationId xmlns:a16="http://schemas.microsoft.com/office/drawing/2014/main" id="{5E0CEEC1-FA44-4A6F-B762-630B59E1FDFE}"/>
              </a:ext>
            </a:extLst>
          </p:cNvPr>
          <p:cNvSpPr txBox="1"/>
          <p:nvPr/>
        </p:nvSpPr>
        <p:spPr>
          <a:xfrm>
            <a:off x="1435027" y="2701675"/>
            <a:ext cx="7315200" cy="307777"/>
          </a:xfrm>
          <a:prstGeom prst="rect">
            <a:avLst/>
          </a:prstGeom>
        </p:spPr>
        <p:txBody>
          <a:bodyPr wrap="square" rtlCol="0">
            <a:spAutoFit/>
          </a:bodyPr>
          <a:lstStyle/>
          <a:p>
            <a:r>
              <a:rPr lang="en-US" sz="1400" dirty="0"/>
              <a:t>Cephalexin</a:t>
            </a:r>
          </a:p>
        </p:txBody>
      </p:sp>
      <p:pic>
        <p:nvPicPr>
          <p:cNvPr id="18" name="Graphic 3" descr="Checkmark">
            <a:extLst>
              <a:ext uri="{FF2B5EF4-FFF2-40B4-BE49-F238E27FC236}">
                <a16:creationId xmlns:a16="http://schemas.microsoft.com/office/drawing/2014/main" id="{3CE189AE-1467-49A9-9912-712C80394660}"/>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2712" y="2385590"/>
            <a:ext cx="275997" cy="275997"/>
          </a:xfrm>
          <a:prstGeom prst="rect">
            <a:avLst/>
          </a:prstGeom>
        </p:spPr>
      </p:pic>
      <p:sp>
        <p:nvSpPr>
          <p:cNvPr id="19" name="Rectangle 18">
            <a:extLst>
              <a:ext uri="{FF2B5EF4-FFF2-40B4-BE49-F238E27FC236}">
                <a16:creationId xmlns:a16="http://schemas.microsoft.com/office/drawing/2014/main" id="{408A79F1-C1DF-43A9-8997-FDBE35C46775}"/>
              </a:ext>
            </a:extLst>
          </p:cNvPr>
          <p:cNvSpPr>
            <a:spLocks noChangeAspect="1"/>
          </p:cNvSpPr>
          <p:nvPr/>
        </p:nvSpPr>
        <p:spPr>
          <a:xfrm>
            <a:off x="1078221" y="2384471"/>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0" name="Rectangle 19">
            <a:extLst>
              <a:ext uri="{FF2B5EF4-FFF2-40B4-BE49-F238E27FC236}">
                <a16:creationId xmlns:a16="http://schemas.microsoft.com/office/drawing/2014/main" id="{223C904C-1DA4-49B9-B137-C04DF63E3254}"/>
              </a:ext>
            </a:extLst>
          </p:cNvPr>
          <p:cNvSpPr>
            <a:spLocks noChangeAspect="1"/>
          </p:cNvSpPr>
          <p:nvPr/>
        </p:nvSpPr>
        <p:spPr>
          <a:xfrm>
            <a:off x="1078221" y="2754853"/>
            <a:ext cx="228600" cy="21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1" name="Rectangle 20">
            <a:extLst>
              <a:ext uri="{FF2B5EF4-FFF2-40B4-BE49-F238E27FC236}">
                <a16:creationId xmlns:a16="http://schemas.microsoft.com/office/drawing/2014/main" id="{89E87560-EBD7-4F83-889F-FFDD25EEF4DC}"/>
              </a:ext>
            </a:extLst>
          </p:cNvPr>
          <p:cNvSpPr>
            <a:spLocks noChangeAspect="1"/>
          </p:cNvSpPr>
          <p:nvPr/>
        </p:nvSpPr>
        <p:spPr>
          <a:xfrm>
            <a:off x="1078221" y="3072227"/>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3" name="Rectangle 22">
            <a:extLst>
              <a:ext uri="{FF2B5EF4-FFF2-40B4-BE49-F238E27FC236}">
                <a16:creationId xmlns:a16="http://schemas.microsoft.com/office/drawing/2014/main" id="{556CA250-27C5-41BC-B910-71CA87D8C736}"/>
              </a:ext>
            </a:extLst>
          </p:cNvPr>
          <p:cNvSpPr>
            <a:spLocks noChangeAspect="1"/>
          </p:cNvSpPr>
          <p:nvPr/>
        </p:nvSpPr>
        <p:spPr>
          <a:xfrm>
            <a:off x="1078221" y="3442609"/>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pic>
        <p:nvPicPr>
          <p:cNvPr id="25" name="Graphic 3" descr="Checkmark">
            <a:extLst>
              <a:ext uri="{FF2B5EF4-FFF2-40B4-BE49-F238E27FC236}">
                <a16:creationId xmlns:a16="http://schemas.microsoft.com/office/drawing/2014/main" id="{3F559D57-551A-4509-824C-D0BF3732327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6847" y="3428613"/>
            <a:ext cx="275997" cy="275997"/>
          </a:xfrm>
          <a:prstGeom prst="rect">
            <a:avLst/>
          </a:prstGeom>
        </p:spPr>
      </p:pic>
      <p:sp>
        <p:nvSpPr>
          <p:cNvPr id="26" name="Rectangle 25">
            <a:extLst>
              <a:ext uri="{FF2B5EF4-FFF2-40B4-BE49-F238E27FC236}">
                <a16:creationId xmlns:a16="http://schemas.microsoft.com/office/drawing/2014/main" id="{6F3581C6-D111-417C-984D-B175BB17FA3D}"/>
              </a:ext>
            </a:extLst>
          </p:cNvPr>
          <p:cNvSpPr/>
          <p:nvPr/>
        </p:nvSpPr>
        <p:spPr>
          <a:xfrm>
            <a:off x="691896" y="5086910"/>
            <a:ext cx="10406164" cy="800219"/>
          </a:xfrm>
          <a:prstGeom prst="rect">
            <a:avLst/>
          </a:prstGeom>
        </p:spPr>
        <p:txBody>
          <a:bodyPr wrap="square" tIns="91440" bIns="91440">
            <a:spAutoFit/>
          </a:bodyPr>
          <a:lstStyle/>
          <a:p>
            <a:pPr>
              <a:spcBef>
                <a:spcPts val="600"/>
              </a:spcBef>
              <a:spcAft>
                <a:spcPts val="600"/>
              </a:spcAft>
            </a:pPr>
            <a:r>
              <a:rPr lang="en-US" sz="1600" b="1" dirty="0">
                <a:solidFill>
                  <a:schemeClr val="accent1">
                    <a:lumMod val="75000"/>
                  </a:schemeClr>
                </a:solidFill>
                <a:cs typeface="Arial" panose="020B0604020202020204" pitchFamily="34" charset="0"/>
              </a:rPr>
              <a:t>Excellent, that’s correct!</a:t>
            </a:r>
          </a:p>
          <a:p>
            <a:pPr>
              <a:spcBef>
                <a:spcPts val="600"/>
              </a:spcBef>
              <a:spcAft>
                <a:spcPts val="600"/>
              </a:spcAft>
            </a:pPr>
            <a:r>
              <a:rPr lang="en-US" sz="1400" dirty="0"/>
              <a:t>MRSA is a potentially dangerous type of bacteria that is resistant to certain antibiotics such as penicillin and amoxicillin.</a:t>
            </a:r>
          </a:p>
        </p:txBody>
      </p:sp>
      <p:sp>
        <p:nvSpPr>
          <p:cNvPr id="27" name="Text Placeholder 10">
            <a:extLst>
              <a:ext uri="{FF2B5EF4-FFF2-40B4-BE49-F238E27FC236}">
                <a16:creationId xmlns:a16="http://schemas.microsoft.com/office/drawing/2014/main" id="{66FA06D8-88A5-4293-B528-85226382A9B9}"/>
              </a:ext>
            </a:extLst>
          </p:cNvPr>
          <p:cNvSpPr>
            <a:spLocks noGrp="1"/>
          </p:cNvSpPr>
          <p:nvPr>
            <p:ph type="body" sz="quarter" idx="10"/>
          </p:nvPr>
        </p:nvSpPr>
        <p:spPr>
          <a:xfrm>
            <a:off x="91440" y="6596380"/>
            <a:ext cx="5486400" cy="228600"/>
          </a:xfrm>
        </p:spPr>
        <p:txBody>
          <a:bodyPr/>
          <a:lstStyle/>
          <a:p>
            <a:r>
              <a:rPr lang="en-US">
                <a:latin typeface="+mn-lt"/>
              </a:rPr>
              <a:t>Click Next to continue.</a:t>
            </a:r>
          </a:p>
        </p:txBody>
      </p:sp>
    </p:spTree>
    <p:custDataLst>
      <p:tags r:id="rId1"/>
    </p:custDataLst>
    <p:extLst>
      <p:ext uri="{BB962C8B-B14F-4D97-AF65-F5344CB8AC3E}">
        <p14:creationId xmlns:p14="http://schemas.microsoft.com/office/powerpoint/2010/main" val="25093173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4659FF65-C6C6-4680-A8B8-8801C47C698F}"/>
              </a:ext>
            </a:extLst>
          </p:cNvPr>
          <p:cNvSpPr>
            <a:spLocks noGrp="1"/>
          </p:cNvSpPr>
          <p:nvPr>
            <p:ph type="body" sz="quarter" idx="11"/>
          </p:nvPr>
        </p:nvSpPr>
        <p:spPr/>
        <p:txBody>
          <a:bodyPr/>
          <a:lstStyle/>
          <a:p>
            <a:r>
              <a:rPr lang="en-US"/>
              <a:t>Activity</a:t>
            </a:r>
            <a:endParaRPr lang="en-IN"/>
          </a:p>
        </p:txBody>
      </p:sp>
      <p:sp>
        <p:nvSpPr>
          <p:cNvPr id="8" name="Text Placeholder 7">
            <a:extLst>
              <a:ext uri="{FF2B5EF4-FFF2-40B4-BE49-F238E27FC236}">
                <a16:creationId xmlns:a16="http://schemas.microsoft.com/office/drawing/2014/main" id="{C4E120BB-53FE-4392-8BE5-273D725A31F6}"/>
              </a:ext>
            </a:extLst>
          </p:cNvPr>
          <p:cNvSpPr>
            <a:spLocks noGrp="1"/>
          </p:cNvSpPr>
          <p:nvPr>
            <p:ph type="body" sz="quarter" idx="12"/>
          </p:nvPr>
        </p:nvSpPr>
        <p:spPr>
          <a:xfrm>
            <a:off x="1435027" y="1373147"/>
            <a:ext cx="10064715" cy="566928"/>
          </a:xfrm>
        </p:spPr>
        <p:txBody>
          <a:bodyPr/>
          <a:lstStyle/>
          <a:p>
            <a:pPr>
              <a:spcBef>
                <a:spcPts val="600"/>
              </a:spcBef>
              <a:spcAft>
                <a:spcPts val="600"/>
              </a:spcAft>
            </a:pPr>
            <a:r>
              <a:rPr lang="en-US" sz="1600" dirty="0"/>
              <a:t>For which of the following antibiotics does the MRSA infection show its resistance? Select two.</a:t>
            </a:r>
          </a:p>
          <a:p>
            <a:pPr>
              <a:spcBef>
                <a:spcPts val="600"/>
              </a:spcBef>
              <a:spcAft>
                <a:spcPts val="600"/>
              </a:spcAft>
            </a:pPr>
            <a:r>
              <a:rPr lang="en-US" sz="1200" i="1" dirty="0"/>
              <a:t>Select the correct options and click Check.</a:t>
            </a:r>
            <a:endParaRPr lang="en-US" sz="1400" i="1" dirty="0"/>
          </a:p>
        </p:txBody>
      </p:sp>
      <p:pic>
        <p:nvPicPr>
          <p:cNvPr id="3" name="Graphic 2" descr="Ribbon">
            <a:extLst>
              <a:ext uri="{FF2B5EF4-FFF2-40B4-BE49-F238E27FC236}">
                <a16:creationId xmlns:a16="http://schemas.microsoft.com/office/drawing/2014/main" id="{1F2C2133-D8CC-4629-B680-64147AC84D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522" y="1278585"/>
            <a:ext cx="734626" cy="734626"/>
          </a:xfrm>
          <a:prstGeom prst="rect">
            <a:avLst/>
          </a:prstGeom>
        </p:spPr>
      </p:pic>
      <p:sp>
        <p:nvSpPr>
          <p:cNvPr id="14" name="TextBox 13">
            <a:extLst>
              <a:ext uri="{FF2B5EF4-FFF2-40B4-BE49-F238E27FC236}">
                <a16:creationId xmlns:a16="http://schemas.microsoft.com/office/drawing/2014/main" id="{A863FA5A-E1DE-48FD-9359-B375B4E77A9B}"/>
              </a:ext>
            </a:extLst>
          </p:cNvPr>
          <p:cNvSpPr txBox="1"/>
          <p:nvPr/>
        </p:nvSpPr>
        <p:spPr>
          <a:xfrm>
            <a:off x="1435027" y="3412722"/>
            <a:ext cx="7315200" cy="307777"/>
          </a:xfrm>
          <a:prstGeom prst="rect">
            <a:avLst/>
          </a:prstGeom>
          <a:noFill/>
        </p:spPr>
        <p:txBody>
          <a:bodyPr wrap="square" rtlCol="0">
            <a:spAutoFit/>
          </a:bodyPr>
          <a:lstStyle/>
          <a:p>
            <a:r>
              <a:rPr lang="en-US" sz="1400" dirty="0">
                <a:solidFill>
                  <a:schemeClr val="tx2"/>
                </a:solidFill>
              </a:rPr>
              <a:t>Penicillin</a:t>
            </a:r>
          </a:p>
        </p:txBody>
      </p:sp>
      <p:sp>
        <p:nvSpPr>
          <p:cNvPr id="15" name="TextBox 14">
            <a:extLst>
              <a:ext uri="{FF2B5EF4-FFF2-40B4-BE49-F238E27FC236}">
                <a16:creationId xmlns:a16="http://schemas.microsoft.com/office/drawing/2014/main" id="{912E1302-4BC7-4F0E-9E1E-69FA0E061D15}"/>
              </a:ext>
            </a:extLst>
          </p:cNvPr>
          <p:cNvSpPr txBox="1"/>
          <p:nvPr/>
        </p:nvSpPr>
        <p:spPr>
          <a:xfrm>
            <a:off x="1440445" y="2317920"/>
            <a:ext cx="7315200" cy="307777"/>
          </a:xfrm>
          <a:prstGeom prst="rect">
            <a:avLst/>
          </a:prstGeom>
        </p:spPr>
        <p:txBody>
          <a:bodyPr wrap="square" rtlCol="0">
            <a:spAutoFit/>
          </a:bodyPr>
          <a:lstStyle/>
          <a:p>
            <a:r>
              <a:rPr lang="en-US" sz="1400" dirty="0">
                <a:solidFill>
                  <a:schemeClr val="tx2"/>
                </a:solidFill>
              </a:rPr>
              <a:t>Amoxicillin</a:t>
            </a:r>
          </a:p>
        </p:txBody>
      </p:sp>
      <p:sp>
        <p:nvSpPr>
          <p:cNvPr id="13" name="TextBox 12">
            <a:extLst>
              <a:ext uri="{FF2B5EF4-FFF2-40B4-BE49-F238E27FC236}">
                <a16:creationId xmlns:a16="http://schemas.microsoft.com/office/drawing/2014/main" id="{0A014F2A-CDCB-495C-A014-CA856B2B00C3}"/>
              </a:ext>
            </a:extLst>
          </p:cNvPr>
          <p:cNvSpPr txBox="1"/>
          <p:nvPr/>
        </p:nvSpPr>
        <p:spPr>
          <a:xfrm>
            <a:off x="1435027" y="3045100"/>
            <a:ext cx="7315200" cy="307777"/>
          </a:xfrm>
          <a:prstGeom prst="rect">
            <a:avLst/>
          </a:prstGeom>
        </p:spPr>
        <p:txBody>
          <a:bodyPr wrap="square" rtlCol="0">
            <a:spAutoFit/>
          </a:bodyPr>
          <a:lstStyle/>
          <a:p>
            <a:r>
              <a:rPr lang="en-US" sz="1400" dirty="0"/>
              <a:t>Doxycycline</a:t>
            </a:r>
          </a:p>
        </p:txBody>
      </p:sp>
      <p:sp>
        <p:nvSpPr>
          <p:cNvPr id="17" name="TextBox 16">
            <a:extLst>
              <a:ext uri="{FF2B5EF4-FFF2-40B4-BE49-F238E27FC236}">
                <a16:creationId xmlns:a16="http://schemas.microsoft.com/office/drawing/2014/main" id="{5E0CEEC1-FA44-4A6F-B762-630B59E1FDFE}"/>
              </a:ext>
            </a:extLst>
          </p:cNvPr>
          <p:cNvSpPr txBox="1"/>
          <p:nvPr/>
        </p:nvSpPr>
        <p:spPr>
          <a:xfrm>
            <a:off x="1435027" y="2701675"/>
            <a:ext cx="7315200" cy="307777"/>
          </a:xfrm>
          <a:prstGeom prst="rect">
            <a:avLst/>
          </a:prstGeom>
        </p:spPr>
        <p:txBody>
          <a:bodyPr wrap="square" rtlCol="0">
            <a:spAutoFit/>
          </a:bodyPr>
          <a:lstStyle/>
          <a:p>
            <a:r>
              <a:rPr lang="en-US" sz="1400" dirty="0"/>
              <a:t>Cephalexin</a:t>
            </a:r>
          </a:p>
        </p:txBody>
      </p:sp>
      <p:pic>
        <p:nvPicPr>
          <p:cNvPr id="18" name="Graphic 3" descr="Checkmark">
            <a:extLst>
              <a:ext uri="{FF2B5EF4-FFF2-40B4-BE49-F238E27FC236}">
                <a16:creationId xmlns:a16="http://schemas.microsoft.com/office/drawing/2014/main" id="{3CE189AE-1467-49A9-9912-712C80394660}"/>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2712" y="2385590"/>
            <a:ext cx="275997" cy="275997"/>
          </a:xfrm>
          <a:prstGeom prst="rect">
            <a:avLst/>
          </a:prstGeom>
        </p:spPr>
      </p:pic>
      <p:sp>
        <p:nvSpPr>
          <p:cNvPr id="19" name="Rectangle 18">
            <a:extLst>
              <a:ext uri="{FF2B5EF4-FFF2-40B4-BE49-F238E27FC236}">
                <a16:creationId xmlns:a16="http://schemas.microsoft.com/office/drawing/2014/main" id="{408A79F1-C1DF-43A9-8997-FDBE35C46775}"/>
              </a:ext>
            </a:extLst>
          </p:cNvPr>
          <p:cNvSpPr>
            <a:spLocks noChangeAspect="1"/>
          </p:cNvSpPr>
          <p:nvPr/>
        </p:nvSpPr>
        <p:spPr>
          <a:xfrm>
            <a:off x="1078221" y="2384471"/>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0" name="Rectangle 19">
            <a:extLst>
              <a:ext uri="{FF2B5EF4-FFF2-40B4-BE49-F238E27FC236}">
                <a16:creationId xmlns:a16="http://schemas.microsoft.com/office/drawing/2014/main" id="{223C904C-1DA4-49B9-B137-C04DF63E3254}"/>
              </a:ext>
            </a:extLst>
          </p:cNvPr>
          <p:cNvSpPr>
            <a:spLocks noChangeAspect="1"/>
          </p:cNvSpPr>
          <p:nvPr/>
        </p:nvSpPr>
        <p:spPr>
          <a:xfrm>
            <a:off x="1078221" y="2754853"/>
            <a:ext cx="228600" cy="219681"/>
          </a:xfrm>
          <a:prstGeom prst="rect">
            <a:avLst/>
          </a:prstGeom>
          <a:gradFill flip="none" rotWithShape="1">
            <a:gsLst>
              <a:gs pos="46000">
                <a:schemeClr val="accent5">
                  <a:lumMod val="75000"/>
                </a:schemeClr>
              </a:gs>
              <a:gs pos="52000">
                <a:schemeClr val="bg1"/>
              </a:gs>
              <a:gs pos="68000">
                <a:schemeClr val="bg1"/>
              </a:gs>
            </a:gsLst>
            <a:path path="rect">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1" name="Rectangle 20">
            <a:extLst>
              <a:ext uri="{FF2B5EF4-FFF2-40B4-BE49-F238E27FC236}">
                <a16:creationId xmlns:a16="http://schemas.microsoft.com/office/drawing/2014/main" id="{89E87560-EBD7-4F83-889F-FFDD25EEF4DC}"/>
              </a:ext>
            </a:extLst>
          </p:cNvPr>
          <p:cNvSpPr>
            <a:spLocks noChangeAspect="1"/>
          </p:cNvSpPr>
          <p:nvPr/>
        </p:nvSpPr>
        <p:spPr>
          <a:xfrm>
            <a:off x="1078221" y="3072227"/>
            <a:ext cx="228600" cy="219681"/>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23" name="Rectangle 22">
            <a:extLst>
              <a:ext uri="{FF2B5EF4-FFF2-40B4-BE49-F238E27FC236}">
                <a16:creationId xmlns:a16="http://schemas.microsoft.com/office/drawing/2014/main" id="{556CA250-27C5-41BC-B910-71CA87D8C736}"/>
              </a:ext>
            </a:extLst>
          </p:cNvPr>
          <p:cNvSpPr>
            <a:spLocks noChangeAspect="1"/>
          </p:cNvSpPr>
          <p:nvPr/>
        </p:nvSpPr>
        <p:spPr>
          <a:xfrm>
            <a:off x="1078221" y="3442609"/>
            <a:ext cx="228600" cy="21968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pic>
        <p:nvPicPr>
          <p:cNvPr id="25" name="Graphic 3" descr="Checkmark">
            <a:extLst>
              <a:ext uri="{FF2B5EF4-FFF2-40B4-BE49-F238E27FC236}">
                <a16:creationId xmlns:a16="http://schemas.microsoft.com/office/drawing/2014/main" id="{3F559D57-551A-4509-824C-D0BF37323276}"/>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36847" y="3428613"/>
            <a:ext cx="275997" cy="275997"/>
          </a:xfrm>
          <a:prstGeom prst="rect">
            <a:avLst/>
          </a:prstGeom>
        </p:spPr>
      </p:pic>
      <p:sp>
        <p:nvSpPr>
          <p:cNvPr id="27" name="Rectangle 26">
            <a:extLst>
              <a:ext uri="{FF2B5EF4-FFF2-40B4-BE49-F238E27FC236}">
                <a16:creationId xmlns:a16="http://schemas.microsoft.com/office/drawing/2014/main" id="{5FDBBF68-D505-4FFC-95E9-FE82B3FC61A8}"/>
              </a:ext>
            </a:extLst>
          </p:cNvPr>
          <p:cNvSpPr/>
          <p:nvPr/>
        </p:nvSpPr>
        <p:spPr>
          <a:xfrm>
            <a:off x="691896" y="5099610"/>
            <a:ext cx="10406164" cy="800219"/>
          </a:xfrm>
          <a:prstGeom prst="rect">
            <a:avLst/>
          </a:prstGeom>
        </p:spPr>
        <p:txBody>
          <a:bodyPr wrap="square" tIns="91440" bIns="91440">
            <a:spAutoFit/>
          </a:bodyPr>
          <a:lstStyle/>
          <a:p>
            <a:pPr>
              <a:spcBef>
                <a:spcPts val="600"/>
              </a:spcBef>
              <a:spcAft>
                <a:spcPts val="600"/>
              </a:spcAft>
            </a:pPr>
            <a:r>
              <a:rPr lang="en-US" sz="1600" b="1" dirty="0">
                <a:solidFill>
                  <a:schemeClr val="accent1">
                    <a:lumMod val="75000"/>
                  </a:schemeClr>
                </a:solidFill>
                <a:cs typeface="Arial" panose="020B0604020202020204" pitchFamily="34" charset="0"/>
              </a:rPr>
              <a:t>Sorry, that’s not quite correct!</a:t>
            </a:r>
          </a:p>
          <a:p>
            <a:pPr>
              <a:spcBef>
                <a:spcPts val="600"/>
              </a:spcBef>
              <a:spcAft>
                <a:spcPts val="600"/>
              </a:spcAft>
            </a:pPr>
            <a:r>
              <a:rPr lang="en-US" sz="1400" dirty="0"/>
              <a:t>MRSA is a potentially dangerous type of bacteria that is resistant to certain antibiotics such as penicillin and amoxicillin.</a:t>
            </a:r>
          </a:p>
        </p:txBody>
      </p:sp>
      <p:sp>
        <p:nvSpPr>
          <p:cNvPr id="28" name="Text Placeholder 10">
            <a:extLst>
              <a:ext uri="{FF2B5EF4-FFF2-40B4-BE49-F238E27FC236}">
                <a16:creationId xmlns:a16="http://schemas.microsoft.com/office/drawing/2014/main" id="{2CAA604B-6644-4139-9FAB-782EBE0FC372}"/>
              </a:ext>
            </a:extLst>
          </p:cNvPr>
          <p:cNvSpPr>
            <a:spLocks noGrp="1"/>
          </p:cNvSpPr>
          <p:nvPr>
            <p:ph type="body" sz="quarter" idx="10"/>
          </p:nvPr>
        </p:nvSpPr>
        <p:spPr>
          <a:xfrm>
            <a:off x="91440" y="6596380"/>
            <a:ext cx="5486400" cy="228600"/>
          </a:xfrm>
        </p:spPr>
        <p:txBody>
          <a:bodyPr/>
          <a:lstStyle/>
          <a:p>
            <a:r>
              <a:rPr lang="en-US">
                <a:latin typeface="+mn-lt"/>
              </a:rPr>
              <a:t>Click Next to continue.</a:t>
            </a:r>
          </a:p>
        </p:txBody>
      </p:sp>
    </p:spTree>
    <p:custDataLst>
      <p:tags r:id="rId1"/>
    </p:custDataLst>
    <p:extLst>
      <p:ext uri="{BB962C8B-B14F-4D97-AF65-F5344CB8AC3E}">
        <p14:creationId xmlns:p14="http://schemas.microsoft.com/office/powerpoint/2010/main" val="7657845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Picture 2" descr="Executive female research physician portrait - Royalty-free Adult Stock Photo">
            <a:extLst>
              <a:ext uri="{FF2B5EF4-FFF2-40B4-BE49-F238E27FC236}">
                <a16:creationId xmlns:a16="http://schemas.microsoft.com/office/drawing/2014/main" id="{1AD7A966-B6A0-442B-980D-FBB5239115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900" b="9065"/>
          <a:stretch/>
        </p:blipFill>
        <p:spPr bwMode="auto">
          <a:xfrm>
            <a:off x="91438" y="803665"/>
            <a:ext cx="12016678" cy="5617546"/>
          </a:xfrm>
          <a:prstGeom prst="rect">
            <a:avLst/>
          </a:prstGeom>
          <a:noFill/>
          <a:extLst>
            <a:ext uri="{909E8E84-426E-40DD-AFC4-6F175D3DCCD1}">
              <a14:hiddenFill xmlns:a14="http://schemas.microsoft.com/office/drawing/2010/main">
                <a:solidFill>
                  <a:srgbClr val="FFFFFF"/>
                </a:solidFill>
              </a14:hiddenFill>
            </a:ext>
          </a:extLst>
        </p:spPr>
      </p:pic>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p:txBody>
          <a:bodyPr/>
          <a:lstStyle/>
          <a:p>
            <a:r>
              <a:rPr lang="en-US"/>
              <a:t>Module Structure</a:t>
            </a:r>
          </a:p>
        </p:txBody>
      </p:sp>
      <p:sp>
        <p:nvSpPr>
          <p:cNvPr id="46" name="Rectangle 45">
            <a:extLst>
              <a:ext uri="{FF2B5EF4-FFF2-40B4-BE49-F238E27FC236}">
                <a16:creationId xmlns:a16="http://schemas.microsoft.com/office/drawing/2014/main" id="{AA0E67A7-02F5-4AA6-8C00-5AA4DC1B57CC}"/>
              </a:ext>
            </a:extLst>
          </p:cNvPr>
          <p:cNvSpPr/>
          <p:nvPr/>
        </p:nvSpPr>
        <p:spPr>
          <a:xfrm>
            <a:off x="91440" y="4756599"/>
            <a:ext cx="12006072" cy="1672498"/>
          </a:xfrm>
          <a:prstGeom prst="rect">
            <a:avLst/>
          </a:prstGeom>
          <a:solidFill>
            <a:srgbClr val="22222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8" name="Group 47">
            <a:extLst>
              <a:ext uri="{FF2B5EF4-FFF2-40B4-BE49-F238E27FC236}">
                <a16:creationId xmlns:a16="http://schemas.microsoft.com/office/drawing/2014/main" id="{3C11210A-F483-43D4-B9FE-E7A4760C078E}"/>
              </a:ext>
            </a:extLst>
          </p:cNvPr>
          <p:cNvGrpSpPr>
            <a:grpSpLocks noChangeAspect="1"/>
          </p:cNvGrpSpPr>
          <p:nvPr/>
        </p:nvGrpSpPr>
        <p:grpSpPr>
          <a:xfrm>
            <a:off x="6914997" y="4441055"/>
            <a:ext cx="800592" cy="642347"/>
            <a:chOff x="7105255" y="4919167"/>
            <a:chExt cx="968716" cy="777240"/>
          </a:xfrm>
          <a:solidFill>
            <a:srgbClr val="5F9BBC"/>
          </a:solidFill>
        </p:grpSpPr>
        <p:sp>
          <p:nvSpPr>
            <p:cNvPr id="50" name="AutoShape 3">
              <a:extLst>
                <a:ext uri="{FF2B5EF4-FFF2-40B4-BE49-F238E27FC236}">
                  <a16:creationId xmlns:a16="http://schemas.microsoft.com/office/drawing/2014/main" id="{387D9D2A-C35C-4C11-AE5B-DB8D9BF9F949}"/>
                </a:ext>
              </a:extLst>
            </p:cNvPr>
            <p:cNvSpPr>
              <a:spLocks noChangeAspect="1" noChangeArrowheads="1" noTextEdit="1"/>
            </p:cNvSpPr>
            <p:nvPr/>
          </p:nvSpPr>
          <p:spPr bwMode="auto">
            <a:xfrm>
              <a:off x="7106388" y="4920300"/>
              <a:ext cx="967583" cy="77497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sp>
          <p:nvSpPr>
            <p:cNvPr id="54" name="Freeform 5">
              <a:extLst>
                <a:ext uri="{FF2B5EF4-FFF2-40B4-BE49-F238E27FC236}">
                  <a16:creationId xmlns:a16="http://schemas.microsoft.com/office/drawing/2014/main" id="{88B32B6A-968D-41DD-84C9-644A20EB60D1}"/>
                </a:ext>
              </a:extLst>
            </p:cNvPr>
            <p:cNvSpPr>
              <a:spLocks/>
            </p:cNvSpPr>
            <p:nvPr/>
          </p:nvSpPr>
          <p:spPr bwMode="auto">
            <a:xfrm>
              <a:off x="7693850" y="5057393"/>
              <a:ext cx="378989" cy="639013"/>
            </a:xfrm>
            <a:custGeom>
              <a:avLst/>
              <a:gdLst>
                <a:gd name="T0" fmla="*/ 58 w 282"/>
                <a:gd name="T1" fmla="*/ 475 h 475"/>
                <a:gd name="T2" fmla="*/ 52 w 282"/>
                <a:gd name="T3" fmla="*/ 473 h 475"/>
                <a:gd name="T4" fmla="*/ 22 w 282"/>
                <a:gd name="T5" fmla="*/ 459 h 475"/>
                <a:gd name="T6" fmla="*/ 3 w 282"/>
                <a:gd name="T7" fmla="*/ 437 h 475"/>
                <a:gd name="T8" fmla="*/ 2 w 282"/>
                <a:gd name="T9" fmla="*/ 423 h 475"/>
                <a:gd name="T10" fmla="*/ 9 w 282"/>
                <a:gd name="T11" fmla="*/ 412 h 475"/>
                <a:gd name="T12" fmla="*/ 23 w 282"/>
                <a:gd name="T13" fmla="*/ 388 h 475"/>
                <a:gd name="T14" fmla="*/ 28 w 282"/>
                <a:gd name="T15" fmla="*/ 369 h 475"/>
                <a:gd name="T16" fmla="*/ 32 w 282"/>
                <a:gd name="T17" fmla="*/ 339 h 475"/>
                <a:gd name="T18" fmla="*/ 52 w 282"/>
                <a:gd name="T19" fmla="*/ 306 h 475"/>
                <a:gd name="T20" fmla="*/ 71 w 282"/>
                <a:gd name="T21" fmla="*/ 296 h 475"/>
                <a:gd name="T22" fmla="*/ 104 w 282"/>
                <a:gd name="T23" fmla="*/ 281 h 475"/>
                <a:gd name="T24" fmla="*/ 134 w 282"/>
                <a:gd name="T25" fmla="*/ 261 h 475"/>
                <a:gd name="T26" fmla="*/ 146 w 282"/>
                <a:gd name="T27" fmla="*/ 250 h 475"/>
                <a:gd name="T28" fmla="*/ 172 w 282"/>
                <a:gd name="T29" fmla="*/ 220 h 475"/>
                <a:gd name="T30" fmla="*/ 196 w 282"/>
                <a:gd name="T31" fmla="*/ 192 h 475"/>
                <a:gd name="T32" fmla="*/ 219 w 282"/>
                <a:gd name="T33" fmla="*/ 178 h 475"/>
                <a:gd name="T34" fmla="*/ 228 w 282"/>
                <a:gd name="T35" fmla="*/ 178 h 475"/>
                <a:gd name="T36" fmla="*/ 239 w 282"/>
                <a:gd name="T37" fmla="*/ 190 h 475"/>
                <a:gd name="T38" fmla="*/ 235 w 282"/>
                <a:gd name="T39" fmla="*/ 210 h 475"/>
                <a:gd name="T40" fmla="*/ 217 w 282"/>
                <a:gd name="T41" fmla="*/ 241 h 475"/>
                <a:gd name="T42" fmla="*/ 199 w 282"/>
                <a:gd name="T43" fmla="*/ 260 h 475"/>
                <a:gd name="T44" fmla="*/ 194 w 282"/>
                <a:gd name="T45" fmla="*/ 267 h 475"/>
                <a:gd name="T46" fmla="*/ 202 w 282"/>
                <a:gd name="T47" fmla="*/ 262 h 475"/>
                <a:gd name="T48" fmla="*/ 224 w 282"/>
                <a:gd name="T49" fmla="*/ 241 h 475"/>
                <a:gd name="T50" fmla="*/ 241 w 282"/>
                <a:gd name="T51" fmla="*/ 215 h 475"/>
                <a:gd name="T52" fmla="*/ 247 w 282"/>
                <a:gd name="T53" fmla="*/ 189 h 475"/>
                <a:gd name="T54" fmla="*/ 243 w 282"/>
                <a:gd name="T55" fmla="*/ 176 h 475"/>
                <a:gd name="T56" fmla="*/ 237 w 282"/>
                <a:gd name="T57" fmla="*/ 161 h 475"/>
                <a:gd name="T58" fmla="*/ 237 w 282"/>
                <a:gd name="T59" fmla="*/ 155 h 475"/>
                <a:gd name="T60" fmla="*/ 239 w 282"/>
                <a:gd name="T61" fmla="*/ 110 h 475"/>
                <a:gd name="T62" fmla="*/ 238 w 282"/>
                <a:gd name="T63" fmla="*/ 90 h 475"/>
                <a:gd name="T64" fmla="*/ 238 w 282"/>
                <a:gd name="T65" fmla="*/ 66 h 475"/>
                <a:gd name="T66" fmla="*/ 240 w 282"/>
                <a:gd name="T67" fmla="*/ 40 h 475"/>
                <a:gd name="T68" fmla="*/ 243 w 282"/>
                <a:gd name="T69" fmla="*/ 19 h 475"/>
                <a:gd name="T70" fmla="*/ 255 w 282"/>
                <a:gd name="T71" fmla="*/ 4 h 475"/>
                <a:gd name="T72" fmla="*/ 273 w 282"/>
                <a:gd name="T73" fmla="*/ 12 h 475"/>
                <a:gd name="T74" fmla="*/ 276 w 282"/>
                <a:gd name="T75" fmla="*/ 24 h 475"/>
                <a:gd name="T76" fmla="*/ 279 w 282"/>
                <a:gd name="T77" fmla="*/ 52 h 475"/>
                <a:gd name="T78" fmla="*/ 279 w 282"/>
                <a:gd name="T79" fmla="*/ 63 h 475"/>
                <a:gd name="T80" fmla="*/ 281 w 282"/>
                <a:gd name="T81" fmla="*/ 91 h 475"/>
                <a:gd name="T82" fmla="*/ 281 w 282"/>
                <a:gd name="T83" fmla="*/ 119 h 475"/>
                <a:gd name="T84" fmla="*/ 282 w 282"/>
                <a:gd name="T85" fmla="*/ 122 h 475"/>
                <a:gd name="T86" fmla="*/ 282 w 282"/>
                <a:gd name="T87" fmla="*/ 163 h 475"/>
                <a:gd name="T88" fmla="*/ 281 w 282"/>
                <a:gd name="T89" fmla="*/ 165 h 475"/>
                <a:gd name="T90" fmla="*/ 279 w 282"/>
                <a:gd name="T91" fmla="*/ 186 h 475"/>
                <a:gd name="T92" fmla="*/ 271 w 282"/>
                <a:gd name="T93" fmla="*/ 227 h 475"/>
                <a:gd name="T94" fmla="*/ 261 w 282"/>
                <a:gd name="T95" fmla="*/ 267 h 475"/>
                <a:gd name="T96" fmla="*/ 248 w 282"/>
                <a:gd name="T97" fmla="*/ 300 h 475"/>
                <a:gd name="T98" fmla="*/ 217 w 282"/>
                <a:gd name="T99" fmla="*/ 334 h 475"/>
                <a:gd name="T100" fmla="*/ 180 w 282"/>
                <a:gd name="T101" fmla="*/ 359 h 475"/>
                <a:gd name="T102" fmla="*/ 144 w 282"/>
                <a:gd name="T103" fmla="*/ 387 h 475"/>
                <a:gd name="T104" fmla="*/ 116 w 282"/>
                <a:gd name="T105" fmla="*/ 430 h 475"/>
                <a:gd name="T106" fmla="*/ 105 w 282"/>
                <a:gd name="T107" fmla="*/ 459 h 475"/>
                <a:gd name="T108" fmla="*/ 86 w 282"/>
                <a:gd name="T109" fmla="*/ 473 h 475"/>
                <a:gd name="T110" fmla="*/ 79 w 282"/>
                <a:gd name="T111" fmla="*/ 475 h 475"/>
                <a:gd name="T112" fmla="*/ 58 w 282"/>
                <a:gd name="T113" fmla="*/ 47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2" h="475">
                  <a:moveTo>
                    <a:pt x="58" y="475"/>
                  </a:moveTo>
                  <a:cubicBezTo>
                    <a:pt x="56" y="473"/>
                    <a:pt x="54" y="474"/>
                    <a:pt x="52" y="473"/>
                  </a:cubicBezTo>
                  <a:cubicBezTo>
                    <a:pt x="41" y="471"/>
                    <a:pt x="31" y="466"/>
                    <a:pt x="22" y="459"/>
                  </a:cubicBezTo>
                  <a:cubicBezTo>
                    <a:pt x="14" y="453"/>
                    <a:pt x="8" y="445"/>
                    <a:pt x="3" y="437"/>
                  </a:cubicBezTo>
                  <a:cubicBezTo>
                    <a:pt x="0" y="432"/>
                    <a:pt x="0" y="428"/>
                    <a:pt x="2" y="423"/>
                  </a:cubicBezTo>
                  <a:cubicBezTo>
                    <a:pt x="4" y="419"/>
                    <a:pt x="7" y="416"/>
                    <a:pt x="9" y="412"/>
                  </a:cubicBezTo>
                  <a:cubicBezTo>
                    <a:pt x="14" y="404"/>
                    <a:pt x="19" y="396"/>
                    <a:pt x="23" y="388"/>
                  </a:cubicBezTo>
                  <a:cubicBezTo>
                    <a:pt x="25" y="382"/>
                    <a:pt x="27" y="376"/>
                    <a:pt x="28" y="369"/>
                  </a:cubicBezTo>
                  <a:cubicBezTo>
                    <a:pt x="29" y="359"/>
                    <a:pt x="30" y="349"/>
                    <a:pt x="32" y="339"/>
                  </a:cubicBezTo>
                  <a:cubicBezTo>
                    <a:pt x="35" y="326"/>
                    <a:pt x="41" y="315"/>
                    <a:pt x="52" y="306"/>
                  </a:cubicBezTo>
                  <a:cubicBezTo>
                    <a:pt x="57" y="302"/>
                    <a:pt x="64" y="299"/>
                    <a:pt x="71" y="296"/>
                  </a:cubicBezTo>
                  <a:cubicBezTo>
                    <a:pt x="82" y="292"/>
                    <a:pt x="93" y="287"/>
                    <a:pt x="104" y="281"/>
                  </a:cubicBezTo>
                  <a:cubicBezTo>
                    <a:pt x="115" y="276"/>
                    <a:pt x="125" y="269"/>
                    <a:pt x="134" y="261"/>
                  </a:cubicBezTo>
                  <a:cubicBezTo>
                    <a:pt x="139" y="257"/>
                    <a:pt x="143" y="254"/>
                    <a:pt x="146" y="250"/>
                  </a:cubicBezTo>
                  <a:cubicBezTo>
                    <a:pt x="156" y="241"/>
                    <a:pt x="164" y="231"/>
                    <a:pt x="172" y="220"/>
                  </a:cubicBezTo>
                  <a:cubicBezTo>
                    <a:pt x="180" y="211"/>
                    <a:pt x="187" y="201"/>
                    <a:pt x="196" y="192"/>
                  </a:cubicBezTo>
                  <a:cubicBezTo>
                    <a:pt x="203" y="186"/>
                    <a:pt x="210" y="181"/>
                    <a:pt x="219" y="178"/>
                  </a:cubicBezTo>
                  <a:cubicBezTo>
                    <a:pt x="222" y="177"/>
                    <a:pt x="225" y="177"/>
                    <a:pt x="228" y="178"/>
                  </a:cubicBezTo>
                  <a:cubicBezTo>
                    <a:pt x="234" y="179"/>
                    <a:pt x="238" y="184"/>
                    <a:pt x="239" y="190"/>
                  </a:cubicBezTo>
                  <a:cubicBezTo>
                    <a:pt x="239" y="197"/>
                    <a:pt x="238" y="204"/>
                    <a:pt x="235" y="210"/>
                  </a:cubicBezTo>
                  <a:cubicBezTo>
                    <a:pt x="231" y="222"/>
                    <a:pt x="224" y="232"/>
                    <a:pt x="217" y="241"/>
                  </a:cubicBezTo>
                  <a:cubicBezTo>
                    <a:pt x="211" y="248"/>
                    <a:pt x="205" y="254"/>
                    <a:pt x="199" y="260"/>
                  </a:cubicBezTo>
                  <a:cubicBezTo>
                    <a:pt x="197" y="262"/>
                    <a:pt x="195" y="264"/>
                    <a:pt x="194" y="267"/>
                  </a:cubicBezTo>
                  <a:cubicBezTo>
                    <a:pt x="197" y="266"/>
                    <a:pt x="199" y="264"/>
                    <a:pt x="202" y="262"/>
                  </a:cubicBezTo>
                  <a:cubicBezTo>
                    <a:pt x="210" y="256"/>
                    <a:pt x="217" y="249"/>
                    <a:pt x="224" y="241"/>
                  </a:cubicBezTo>
                  <a:cubicBezTo>
                    <a:pt x="231" y="233"/>
                    <a:pt x="237" y="224"/>
                    <a:pt x="241" y="215"/>
                  </a:cubicBezTo>
                  <a:cubicBezTo>
                    <a:pt x="245" y="207"/>
                    <a:pt x="248" y="198"/>
                    <a:pt x="247" y="189"/>
                  </a:cubicBezTo>
                  <a:cubicBezTo>
                    <a:pt x="247" y="184"/>
                    <a:pt x="246" y="180"/>
                    <a:pt x="243" y="176"/>
                  </a:cubicBezTo>
                  <a:cubicBezTo>
                    <a:pt x="240" y="172"/>
                    <a:pt x="238" y="167"/>
                    <a:pt x="237" y="161"/>
                  </a:cubicBezTo>
                  <a:cubicBezTo>
                    <a:pt x="237" y="159"/>
                    <a:pt x="237" y="157"/>
                    <a:pt x="237" y="155"/>
                  </a:cubicBezTo>
                  <a:cubicBezTo>
                    <a:pt x="240" y="140"/>
                    <a:pt x="240" y="125"/>
                    <a:pt x="239" y="110"/>
                  </a:cubicBezTo>
                  <a:cubicBezTo>
                    <a:pt x="239" y="103"/>
                    <a:pt x="239" y="97"/>
                    <a:pt x="238" y="90"/>
                  </a:cubicBezTo>
                  <a:cubicBezTo>
                    <a:pt x="238" y="82"/>
                    <a:pt x="238" y="74"/>
                    <a:pt x="238" y="66"/>
                  </a:cubicBezTo>
                  <a:cubicBezTo>
                    <a:pt x="238" y="57"/>
                    <a:pt x="239" y="49"/>
                    <a:pt x="240" y="40"/>
                  </a:cubicBezTo>
                  <a:cubicBezTo>
                    <a:pt x="241" y="33"/>
                    <a:pt x="241" y="26"/>
                    <a:pt x="243" y="19"/>
                  </a:cubicBezTo>
                  <a:cubicBezTo>
                    <a:pt x="245" y="13"/>
                    <a:pt x="249" y="8"/>
                    <a:pt x="255" y="4"/>
                  </a:cubicBezTo>
                  <a:cubicBezTo>
                    <a:pt x="263" y="0"/>
                    <a:pt x="270" y="4"/>
                    <a:pt x="273" y="12"/>
                  </a:cubicBezTo>
                  <a:cubicBezTo>
                    <a:pt x="275" y="16"/>
                    <a:pt x="275" y="20"/>
                    <a:pt x="276" y="24"/>
                  </a:cubicBezTo>
                  <a:cubicBezTo>
                    <a:pt x="277" y="33"/>
                    <a:pt x="278" y="42"/>
                    <a:pt x="279" y="52"/>
                  </a:cubicBezTo>
                  <a:cubicBezTo>
                    <a:pt x="279" y="55"/>
                    <a:pt x="279" y="59"/>
                    <a:pt x="279" y="63"/>
                  </a:cubicBezTo>
                  <a:cubicBezTo>
                    <a:pt x="280" y="72"/>
                    <a:pt x="280" y="81"/>
                    <a:pt x="281" y="91"/>
                  </a:cubicBezTo>
                  <a:cubicBezTo>
                    <a:pt x="281" y="100"/>
                    <a:pt x="281" y="110"/>
                    <a:pt x="281" y="119"/>
                  </a:cubicBezTo>
                  <a:cubicBezTo>
                    <a:pt x="281" y="120"/>
                    <a:pt x="281" y="121"/>
                    <a:pt x="282" y="122"/>
                  </a:cubicBezTo>
                  <a:cubicBezTo>
                    <a:pt x="282" y="136"/>
                    <a:pt x="282" y="149"/>
                    <a:pt x="282" y="163"/>
                  </a:cubicBezTo>
                  <a:cubicBezTo>
                    <a:pt x="281" y="164"/>
                    <a:pt x="281" y="164"/>
                    <a:pt x="281" y="165"/>
                  </a:cubicBezTo>
                  <a:cubicBezTo>
                    <a:pt x="281" y="172"/>
                    <a:pt x="280" y="179"/>
                    <a:pt x="279" y="186"/>
                  </a:cubicBezTo>
                  <a:cubicBezTo>
                    <a:pt x="277" y="200"/>
                    <a:pt x="274" y="214"/>
                    <a:pt x="271" y="227"/>
                  </a:cubicBezTo>
                  <a:cubicBezTo>
                    <a:pt x="268" y="241"/>
                    <a:pt x="265" y="254"/>
                    <a:pt x="261" y="267"/>
                  </a:cubicBezTo>
                  <a:cubicBezTo>
                    <a:pt x="257" y="278"/>
                    <a:pt x="254" y="289"/>
                    <a:pt x="248" y="300"/>
                  </a:cubicBezTo>
                  <a:cubicBezTo>
                    <a:pt x="239" y="313"/>
                    <a:pt x="229" y="324"/>
                    <a:pt x="217" y="334"/>
                  </a:cubicBezTo>
                  <a:cubicBezTo>
                    <a:pt x="205" y="343"/>
                    <a:pt x="192" y="351"/>
                    <a:pt x="180" y="359"/>
                  </a:cubicBezTo>
                  <a:cubicBezTo>
                    <a:pt x="167" y="367"/>
                    <a:pt x="155" y="376"/>
                    <a:pt x="144" y="387"/>
                  </a:cubicBezTo>
                  <a:cubicBezTo>
                    <a:pt x="132" y="399"/>
                    <a:pt x="123" y="414"/>
                    <a:pt x="116" y="430"/>
                  </a:cubicBezTo>
                  <a:cubicBezTo>
                    <a:pt x="112" y="439"/>
                    <a:pt x="109" y="449"/>
                    <a:pt x="105" y="459"/>
                  </a:cubicBezTo>
                  <a:cubicBezTo>
                    <a:pt x="101" y="467"/>
                    <a:pt x="96" y="472"/>
                    <a:pt x="86" y="473"/>
                  </a:cubicBezTo>
                  <a:cubicBezTo>
                    <a:pt x="84" y="473"/>
                    <a:pt x="81" y="473"/>
                    <a:pt x="79" y="475"/>
                  </a:cubicBezTo>
                  <a:cubicBezTo>
                    <a:pt x="72" y="475"/>
                    <a:pt x="65" y="475"/>
                    <a:pt x="58" y="47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5" name="Freeform 6">
              <a:extLst>
                <a:ext uri="{FF2B5EF4-FFF2-40B4-BE49-F238E27FC236}">
                  <a16:creationId xmlns:a16="http://schemas.microsoft.com/office/drawing/2014/main" id="{45082C98-0DAF-4524-AE7D-01F3EF1B3AA0}"/>
                </a:ext>
              </a:extLst>
            </p:cNvPr>
            <p:cNvSpPr>
              <a:spLocks/>
            </p:cNvSpPr>
            <p:nvPr/>
          </p:nvSpPr>
          <p:spPr bwMode="auto">
            <a:xfrm>
              <a:off x="7105255" y="5060226"/>
              <a:ext cx="380122" cy="636181"/>
            </a:xfrm>
            <a:custGeom>
              <a:avLst/>
              <a:gdLst>
                <a:gd name="T0" fmla="*/ 204 w 283"/>
                <a:gd name="T1" fmla="*/ 473 h 473"/>
                <a:gd name="T2" fmla="*/ 196 w 283"/>
                <a:gd name="T3" fmla="*/ 471 h 473"/>
                <a:gd name="T4" fmla="*/ 177 w 283"/>
                <a:gd name="T5" fmla="*/ 456 h 473"/>
                <a:gd name="T6" fmla="*/ 166 w 283"/>
                <a:gd name="T7" fmla="*/ 428 h 473"/>
                <a:gd name="T8" fmla="*/ 138 w 283"/>
                <a:gd name="T9" fmla="*/ 385 h 473"/>
                <a:gd name="T10" fmla="*/ 103 w 283"/>
                <a:gd name="T11" fmla="*/ 357 h 473"/>
                <a:gd name="T12" fmla="*/ 66 w 283"/>
                <a:gd name="T13" fmla="*/ 332 h 473"/>
                <a:gd name="T14" fmla="*/ 35 w 283"/>
                <a:gd name="T15" fmla="*/ 297 h 473"/>
                <a:gd name="T16" fmla="*/ 22 w 283"/>
                <a:gd name="T17" fmla="*/ 265 h 473"/>
                <a:gd name="T18" fmla="*/ 11 w 283"/>
                <a:gd name="T19" fmla="*/ 225 h 473"/>
                <a:gd name="T20" fmla="*/ 3 w 283"/>
                <a:gd name="T21" fmla="*/ 184 h 473"/>
                <a:gd name="T22" fmla="*/ 1 w 283"/>
                <a:gd name="T23" fmla="*/ 123 h 473"/>
                <a:gd name="T24" fmla="*/ 1 w 283"/>
                <a:gd name="T25" fmla="*/ 95 h 473"/>
                <a:gd name="T26" fmla="*/ 2 w 283"/>
                <a:gd name="T27" fmla="*/ 74 h 473"/>
                <a:gd name="T28" fmla="*/ 4 w 283"/>
                <a:gd name="T29" fmla="*/ 42 h 473"/>
                <a:gd name="T30" fmla="*/ 7 w 283"/>
                <a:gd name="T31" fmla="*/ 16 h 473"/>
                <a:gd name="T32" fmla="*/ 11 w 283"/>
                <a:gd name="T33" fmla="*/ 6 h 473"/>
                <a:gd name="T34" fmla="*/ 24 w 283"/>
                <a:gd name="T35" fmla="*/ 1 h 473"/>
                <a:gd name="T36" fmla="*/ 35 w 283"/>
                <a:gd name="T37" fmla="*/ 10 h 473"/>
                <a:gd name="T38" fmla="*/ 40 w 283"/>
                <a:gd name="T39" fmla="*/ 23 h 473"/>
                <a:gd name="T40" fmla="*/ 44 w 283"/>
                <a:gd name="T41" fmla="*/ 57 h 473"/>
                <a:gd name="T42" fmla="*/ 44 w 283"/>
                <a:gd name="T43" fmla="*/ 79 h 473"/>
                <a:gd name="T44" fmla="*/ 43 w 283"/>
                <a:gd name="T45" fmla="*/ 107 h 473"/>
                <a:gd name="T46" fmla="*/ 43 w 283"/>
                <a:gd name="T47" fmla="*/ 137 h 473"/>
                <a:gd name="T48" fmla="*/ 45 w 283"/>
                <a:gd name="T49" fmla="*/ 154 h 473"/>
                <a:gd name="T50" fmla="*/ 40 w 283"/>
                <a:gd name="T51" fmla="*/ 172 h 473"/>
                <a:gd name="T52" fmla="*/ 37 w 283"/>
                <a:gd name="T53" fmla="*/ 201 h 473"/>
                <a:gd name="T54" fmla="*/ 54 w 283"/>
                <a:gd name="T55" fmla="*/ 233 h 473"/>
                <a:gd name="T56" fmla="*/ 72 w 283"/>
                <a:gd name="T57" fmla="*/ 253 h 473"/>
                <a:gd name="T58" fmla="*/ 88 w 283"/>
                <a:gd name="T59" fmla="*/ 264 h 473"/>
                <a:gd name="T60" fmla="*/ 84 w 283"/>
                <a:gd name="T61" fmla="*/ 259 h 473"/>
                <a:gd name="T62" fmla="*/ 65 w 283"/>
                <a:gd name="T63" fmla="*/ 239 h 473"/>
                <a:gd name="T64" fmla="*/ 45 w 283"/>
                <a:gd name="T65" fmla="*/ 204 h 473"/>
                <a:gd name="T66" fmla="*/ 44 w 283"/>
                <a:gd name="T67" fmla="*/ 188 h 473"/>
                <a:gd name="T68" fmla="*/ 57 w 283"/>
                <a:gd name="T69" fmla="*/ 176 h 473"/>
                <a:gd name="T70" fmla="*/ 68 w 283"/>
                <a:gd name="T71" fmla="*/ 178 h 473"/>
                <a:gd name="T72" fmla="*/ 86 w 283"/>
                <a:gd name="T73" fmla="*/ 190 h 473"/>
                <a:gd name="T74" fmla="*/ 107 w 283"/>
                <a:gd name="T75" fmla="*/ 214 h 473"/>
                <a:gd name="T76" fmla="*/ 127 w 283"/>
                <a:gd name="T77" fmla="*/ 239 h 473"/>
                <a:gd name="T78" fmla="*/ 166 w 283"/>
                <a:gd name="T79" fmla="*/ 273 h 473"/>
                <a:gd name="T80" fmla="*/ 199 w 283"/>
                <a:gd name="T81" fmla="*/ 289 h 473"/>
                <a:gd name="T82" fmla="*/ 218 w 283"/>
                <a:gd name="T83" fmla="*/ 297 h 473"/>
                <a:gd name="T84" fmla="*/ 248 w 283"/>
                <a:gd name="T85" fmla="*/ 331 h 473"/>
                <a:gd name="T86" fmla="*/ 253 w 283"/>
                <a:gd name="T87" fmla="*/ 357 h 473"/>
                <a:gd name="T88" fmla="*/ 256 w 283"/>
                <a:gd name="T89" fmla="*/ 374 h 473"/>
                <a:gd name="T90" fmla="*/ 267 w 283"/>
                <a:gd name="T91" fmla="*/ 401 h 473"/>
                <a:gd name="T92" fmla="*/ 277 w 283"/>
                <a:gd name="T93" fmla="*/ 416 h 473"/>
                <a:gd name="T94" fmla="*/ 280 w 283"/>
                <a:gd name="T95" fmla="*/ 421 h 473"/>
                <a:gd name="T96" fmla="*/ 280 w 283"/>
                <a:gd name="T97" fmla="*/ 435 h 473"/>
                <a:gd name="T98" fmla="*/ 249 w 283"/>
                <a:gd name="T99" fmla="*/ 465 h 473"/>
                <a:gd name="T100" fmla="*/ 227 w 283"/>
                <a:gd name="T101" fmla="*/ 472 h 473"/>
                <a:gd name="T102" fmla="*/ 224 w 283"/>
                <a:gd name="T103" fmla="*/ 473 h 473"/>
                <a:gd name="T104" fmla="*/ 204 w 283"/>
                <a:gd name="T105"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 h="473">
                  <a:moveTo>
                    <a:pt x="204" y="473"/>
                  </a:moveTo>
                  <a:cubicBezTo>
                    <a:pt x="201" y="471"/>
                    <a:pt x="199" y="471"/>
                    <a:pt x="196" y="471"/>
                  </a:cubicBezTo>
                  <a:cubicBezTo>
                    <a:pt x="186" y="470"/>
                    <a:pt x="181" y="465"/>
                    <a:pt x="177" y="456"/>
                  </a:cubicBezTo>
                  <a:cubicBezTo>
                    <a:pt x="173" y="447"/>
                    <a:pt x="170" y="437"/>
                    <a:pt x="166" y="428"/>
                  </a:cubicBezTo>
                  <a:cubicBezTo>
                    <a:pt x="159" y="412"/>
                    <a:pt x="150" y="397"/>
                    <a:pt x="138" y="385"/>
                  </a:cubicBezTo>
                  <a:cubicBezTo>
                    <a:pt x="127" y="374"/>
                    <a:pt x="115" y="365"/>
                    <a:pt x="103" y="357"/>
                  </a:cubicBezTo>
                  <a:cubicBezTo>
                    <a:pt x="90" y="349"/>
                    <a:pt x="77" y="341"/>
                    <a:pt x="66" y="332"/>
                  </a:cubicBezTo>
                  <a:cubicBezTo>
                    <a:pt x="53" y="322"/>
                    <a:pt x="43" y="311"/>
                    <a:pt x="35" y="297"/>
                  </a:cubicBezTo>
                  <a:cubicBezTo>
                    <a:pt x="29" y="287"/>
                    <a:pt x="25" y="276"/>
                    <a:pt x="22" y="265"/>
                  </a:cubicBezTo>
                  <a:cubicBezTo>
                    <a:pt x="17" y="252"/>
                    <a:pt x="14" y="239"/>
                    <a:pt x="11" y="225"/>
                  </a:cubicBezTo>
                  <a:cubicBezTo>
                    <a:pt x="8" y="212"/>
                    <a:pt x="6" y="198"/>
                    <a:pt x="3" y="184"/>
                  </a:cubicBezTo>
                  <a:cubicBezTo>
                    <a:pt x="0" y="164"/>
                    <a:pt x="0" y="143"/>
                    <a:pt x="1" y="123"/>
                  </a:cubicBezTo>
                  <a:cubicBezTo>
                    <a:pt x="1" y="114"/>
                    <a:pt x="1" y="105"/>
                    <a:pt x="1" y="95"/>
                  </a:cubicBezTo>
                  <a:cubicBezTo>
                    <a:pt x="2" y="88"/>
                    <a:pt x="2" y="81"/>
                    <a:pt x="2" y="74"/>
                  </a:cubicBezTo>
                  <a:cubicBezTo>
                    <a:pt x="3" y="63"/>
                    <a:pt x="3" y="52"/>
                    <a:pt x="4" y="42"/>
                  </a:cubicBezTo>
                  <a:cubicBezTo>
                    <a:pt x="5" y="33"/>
                    <a:pt x="6" y="25"/>
                    <a:pt x="7" y="16"/>
                  </a:cubicBezTo>
                  <a:cubicBezTo>
                    <a:pt x="8" y="12"/>
                    <a:pt x="9" y="9"/>
                    <a:pt x="11" y="6"/>
                  </a:cubicBezTo>
                  <a:cubicBezTo>
                    <a:pt x="14" y="2"/>
                    <a:pt x="19" y="0"/>
                    <a:pt x="24" y="1"/>
                  </a:cubicBezTo>
                  <a:cubicBezTo>
                    <a:pt x="29" y="2"/>
                    <a:pt x="32" y="6"/>
                    <a:pt x="35" y="10"/>
                  </a:cubicBezTo>
                  <a:cubicBezTo>
                    <a:pt x="38" y="14"/>
                    <a:pt x="40" y="18"/>
                    <a:pt x="40" y="23"/>
                  </a:cubicBezTo>
                  <a:cubicBezTo>
                    <a:pt x="42" y="34"/>
                    <a:pt x="43" y="45"/>
                    <a:pt x="44" y="57"/>
                  </a:cubicBezTo>
                  <a:cubicBezTo>
                    <a:pt x="44" y="64"/>
                    <a:pt x="45" y="72"/>
                    <a:pt x="44" y="79"/>
                  </a:cubicBezTo>
                  <a:cubicBezTo>
                    <a:pt x="44" y="89"/>
                    <a:pt x="44" y="98"/>
                    <a:pt x="43" y="107"/>
                  </a:cubicBezTo>
                  <a:cubicBezTo>
                    <a:pt x="43" y="117"/>
                    <a:pt x="43" y="127"/>
                    <a:pt x="43" y="137"/>
                  </a:cubicBezTo>
                  <a:cubicBezTo>
                    <a:pt x="44" y="143"/>
                    <a:pt x="45" y="148"/>
                    <a:pt x="45" y="154"/>
                  </a:cubicBezTo>
                  <a:cubicBezTo>
                    <a:pt x="46" y="160"/>
                    <a:pt x="44" y="167"/>
                    <a:pt x="40" y="172"/>
                  </a:cubicBezTo>
                  <a:cubicBezTo>
                    <a:pt x="34" y="181"/>
                    <a:pt x="34" y="191"/>
                    <a:pt x="37" y="201"/>
                  </a:cubicBezTo>
                  <a:cubicBezTo>
                    <a:pt x="40" y="213"/>
                    <a:pt x="47" y="224"/>
                    <a:pt x="54" y="233"/>
                  </a:cubicBezTo>
                  <a:cubicBezTo>
                    <a:pt x="59" y="240"/>
                    <a:pt x="65" y="247"/>
                    <a:pt x="72" y="253"/>
                  </a:cubicBezTo>
                  <a:cubicBezTo>
                    <a:pt x="77" y="257"/>
                    <a:pt x="82" y="261"/>
                    <a:pt x="88" y="264"/>
                  </a:cubicBezTo>
                  <a:cubicBezTo>
                    <a:pt x="87" y="262"/>
                    <a:pt x="86" y="260"/>
                    <a:pt x="84" y="259"/>
                  </a:cubicBezTo>
                  <a:cubicBezTo>
                    <a:pt x="77" y="252"/>
                    <a:pt x="71" y="246"/>
                    <a:pt x="65" y="239"/>
                  </a:cubicBezTo>
                  <a:cubicBezTo>
                    <a:pt x="57" y="228"/>
                    <a:pt x="50" y="217"/>
                    <a:pt x="45" y="204"/>
                  </a:cubicBezTo>
                  <a:cubicBezTo>
                    <a:pt x="44" y="199"/>
                    <a:pt x="43" y="193"/>
                    <a:pt x="44" y="188"/>
                  </a:cubicBezTo>
                  <a:cubicBezTo>
                    <a:pt x="44" y="180"/>
                    <a:pt x="49" y="176"/>
                    <a:pt x="57" y="176"/>
                  </a:cubicBezTo>
                  <a:cubicBezTo>
                    <a:pt x="61" y="175"/>
                    <a:pt x="65" y="176"/>
                    <a:pt x="68" y="178"/>
                  </a:cubicBezTo>
                  <a:cubicBezTo>
                    <a:pt x="75" y="181"/>
                    <a:pt x="81" y="185"/>
                    <a:pt x="86" y="190"/>
                  </a:cubicBezTo>
                  <a:cubicBezTo>
                    <a:pt x="94" y="197"/>
                    <a:pt x="100" y="206"/>
                    <a:pt x="107" y="214"/>
                  </a:cubicBezTo>
                  <a:cubicBezTo>
                    <a:pt x="113" y="222"/>
                    <a:pt x="120" y="231"/>
                    <a:pt x="127" y="239"/>
                  </a:cubicBezTo>
                  <a:cubicBezTo>
                    <a:pt x="139" y="252"/>
                    <a:pt x="152" y="263"/>
                    <a:pt x="166" y="273"/>
                  </a:cubicBezTo>
                  <a:cubicBezTo>
                    <a:pt x="176" y="279"/>
                    <a:pt x="187" y="284"/>
                    <a:pt x="199" y="289"/>
                  </a:cubicBezTo>
                  <a:cubicBezTo>
                    <a:pt x="205" y="291"/>
                    <a:pt x="212" y="294"/>
                    <a:pt x="218" y="297"/>
                  </a:cubicBezTo>
                  <a:cubicBezTo>
                    <a:pt x="233" y="304"/>
                    <a:pt x="243" y="315"/>
                    <a:pt x="248" y="331"/>
                  </a:cubicBezTo>
                  <a:cubicBezTo>
                    <a:pt x="251" y="340"/>
                    <a:pt x="252" y="348"/>
                    <a:pt x="253" y="357"/>
                  </a:cubicBezTo>
                  <a:cubicBezTo>
                    <a:pt x="254" y="362"/>
                    <a:pt x="255" y="368"/>
                    <a:pt x="256" y="374"/>
                  </a:cubicBezTo>
                  <a:cubicBezTo>
                    <a:pt x="258" y="384"/>
                    <a:pt x="262" y="393"/>
                    <a:pt x="267" y="401"/>
                  </a:cubicBezTo>
                  <a:cubicBezTo>
                    <a:pt x="271" y="406"/>
                    <a:pt x="274" y="411"/>
                    <a:pt x="277" y="416"/>
                  </a:cubicBezTo>
                  <a:cubicBezTo>
                    <a:pt x="278" y="418"/>
                    <a:pt x="279" y="420"/>
                    <a:pt x="280" y="421"/>
                  </a:cubicBezTo>
                  <a:cubicBezTo>
                    <a:pt x="283" y="426"/>
                    <a:pt x="282" y="430"/>
                    <a:pt x="280" y="435"/>
                  </a:cubicBezTo>
                  <a:cubicBezTo>
                    <a:pt x="272" y="447"/>
                    <a:pt x="262" y="458"/>
                    <a:pt x="249" y="465"/>
                  </a:cubicBezTo>
                  <a:cubicBezTo>
                    <a:pt x="242" y="468"/>
                    <a:pt x="235" y="471"/>
                    <a:pt x="227" y="472"/>
                  </a:cubicBezTo>
                  <a:cubicBezTo>
                    <a:pt x="226" y="472"/>
                    <a:pt x="225" y="472"/>
                    <a:pt x="224" y="473"/>
                  </a:cubicBezTo>
                  <a:cubicBezTo>
                    <a:pt x="217" y="473"/>
                    <a:pt x="211" y="473"/>
                    <a:pt x="204" y="473"/>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6" name="Freeform 7">
              <a:extLst>
                <a:ext uri="{FF2B5EF4-FFF2-40B4-BE49-F238E27FC236}">
                  <a16:creationId xmlns:a16="http://schemas.microsoft.com/office/drawing/2014/main" id="{3C751064-3EFA-4D2E-9538-23C072961EEB}"/>
                </a:ext>
              </a:extLst>
            </p:cNvPr>
            <p:cNvSpPr>
              <a:spLocks/>
            </p:cNvSpPr>
            <p:nvPr/>
          </p:nvSpPr>
          <p:spPr bwMode="auto">
            <a:xfrm>
              <a:off x="7252545" y="4919167"/>
              <a:ext cx="637313" cy="544408"/>
            </a:xfrm>
            <a:custGeom>
              <a:avLst/>
              <a:gdLst>
                <a:gd name="T0" fmla="*/ 448 w 474"/>
                <a:gd name="T1" fmla="*/ 136 h 405"/>
                <a:gd name="T2" fmla="*/ 462 w 474"/>
                <a:gd name="T3" fmla="*/ 163 h 405"/>
                <a:gd name="T4" fmla="*/ 473 w 474"/>
                <a:gd name="T5" fmla="*/ 210 h 405"/>
                <a:gd name="T6" fmla="*/ 463 w 474"/>
                <a:gd name="T7" fmla="*/ 281 h 405"/>
                <a:gd name="T8" fmla="*/ 413 w 474"/>
                <a:gd name="T9" fmla="*/ 308 h 405"/>
                <a:gd name="T10" fmla="*/ 412 w 474"/>
                <a:gd name="T11" fmla="*/ 311 h 405"/>
                <a:gd name="T12" fmla="*/ 406 w 474"/>
                <a:gd name="T13" fmla="*/ 332 h 405"/>
                <a:gd name="T14" fmla="*/ 359 w 474"/>
                <a:gd name="T15" fmla="*/ 366 h 405"/>
                <a:gd name="T16" fmla="*/ 327 w 474"/>
                <a:gd name="T17" fmla="*/ 369 h 405"/>
                <a:gd name="T18" fmla="*/ 299 w 474"/>
                <a:gd name="T19" fmla="*/ 366 h 405"/>
                <a:gd name="T20" fmla="*/ 297 w 474"/>
                <a:gd name="T21" fmla="*/ 370 h 405"/>
                <a:gd name="T22" fmla="*/ 304 w 474"/>
                <a:gd name="T23" fmla="*/ 393 h 405"/>
                <a:gd name="T24" fmla="*/ 300 w 474"/>
                <a:gd name="T25" fmla="*/ 403 h 405"/>
                <a:gd name="T26" fmla="*/ 270 w 474"/>
                <a:gd name="T27" fmla="*/ 384 h 405"/>
                <a:gd name="T28" fmla="*/ 244 w 474"/>
                <a:gd name="T29" fmla="*/ 335 h 405"/>
                <a:gd name="T30" fmla="*/ 220 w 474"/>
                <a:gd name="T31" fmla="*/ 305 h 405"/>
                <a:gd name="T32" fmla="*/ 218 w 474"/>
                <a:gd name="T33" fmla="*/ 302 h 405"/>
                <a:gd name="T34" fmla="*/ 189 w 474"/>
                <a:gd name="T35" fmla="*/ 306 h 405"/>
                <a:gd name="T36" fmla="*/ 116 w 474"/>
                <a:gd name="T37" fmla="*/ 286 h 405"/>
                <a:gd name="T38" fmla="*/ 95 w 474"/>
                <a:gd name="T39" fmla="*/ 269 h 405"/>
                <a:gd name="T40" fmla="*/ 91 w 474"/>
                <a:gd name="T41" fmla="*/ 254 h 405"/>
                <a:gd name="T42" fmla="*/ 82 w 474"/>
                <a:gd name="T43" fmla="*/ 238 h 405"/>
                <a:gd name="T44" fmla="*/ 39 w 474"/>
                <a:gd name="T45" fmla="*/ 222 h 405"/>
                <a:gd name="T46" fmla="*/ 14 w 474"/>
                <a:gd name="T47" fmla="*/ 185 h 405"/>
                <a:gd name="T48" fmla="*/ 3 w 474"/>
                <a:gd name="T49" fmla="*/ 145 h 405"/>
                <a:gd name="T50" fmla="*/ 4 w 474"/>
                <a:gd name="T51" fmla="*/ 140 h 405"/>
                <a:gd name="T52" fmla="*/ 5 w 474"/>
                <a:gd name="T53" fmla="*/ 116 h 405"/>
                <a:gd name="T54" fmla="*/ 27 w 474"/>
                <a:gd name="T55" fmla="*/ 79 h 405"/>
                <a:gd name="T56" fmla="*/ 68 w 474"/>
                <a:gd name="T57" fmla="*/ 40 h 405"/>
                <a:gd name="T58" fmla="*/ 102 w 474"/>
                <a:gd name="T59" fmla="*/ 26 h 405"/>
                <a:gd name="T60" fmla="*/ 168 w 474"/>
                <a:gd name="T61" fmla="*/ 8 h 405"/>
                <a:gd name="T62" fmla="*/ 201 w 474"/>
                <a:gd name="T63" fmla="*/ 2 h 405"/>
                <a:gd name="T64" fmla="*/ 226 w 474"/>
                <a:gd name="T65" fmla="*/ 2 h 405"/>
                <a:gd name="T66" fmla="*/ 270 w 474"/>
                <a:gd name="T67" fmla="*/ 7 h 405"/>
                <a:gd name="T68" fmla="*/ 311 w 474"/>
                <a:gd name="T69" fmla="*/ 14 h 405"/>
                <a:gd name="T70" fmla="*/ 377 w 474"/>
                <a:gd name="T71" fmla="*/ 42 h 405"/>
                <a:gd name="T72" fmla="*/ 398 w 474"/>
                <a:gd name="T73" fmla="*/ 66 h 405"/>
                <a:gd name="T74" fmla="*/ 406 w 474"/>
                <a:gd name="T75" fmla="*/ 77 h 405"/>
                <a:gd name="T76" fmla="*/ 436 w 474"/>
                <a:gd name="T77" fmla="*/ 125 h 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4" h="405">
                  <a:moveTo>
                    <a:pt x="436" y="125"/>
                  </a:moveTo>
                  <a:cubicBezTo>
                    <a:pt x="441" y="128"/>
                    <a:pt x="444" y="131"/>
                    <a:pt x="448" y="136"/>
                  </a:cubicBezTo>
                  <a:cubicBezTo>
                    <a:pt x="451" y="140"/>
                    <a:pt x="453" y="145"/>
                    <a:pt x="455" y="150"/>
                  </a:cubicBezTo>
                  <a:cubicBezTo>
                    <a:pt x="457" y="155"/>
                    <a:pt x="459" y="159"/>
                    <a:pt x="462" y="163"/>
                  </a:cubicBezTo>
                  <a:cubicBezTo>
                    <a:pt x="466" y="169"/>
                    <a:pt x="468" y="177"/>
                    <a:pt x="470" y="185"/>
                  </a:cubicBezTo>
                  <a:cubicBezTo>
                    <a:pt x="472" y="193"/>
                    <a:pt x="472" y="201"/>
                    <a:pt x="473" y="210"/>
                  </a:cubicBezTo>
                  <a:cubicBezTo>
                    <a:pt x="474" y="220"/>
                    <a:pt x="474" y="230"/>
                    <a:pt x="474" y="240"/>
                  </a:cubicBezTo>
                  <a:cubicBezTo>
                    <a:pt x="473" y="254"/>
                    <a:pt x="470" y="268"/>
                    <a:pt x="463" y="281"/>
                  </a:cubicBezTo>
                  <a:cubicBezTo>
                    <a:pt x="456" y="293"/>
                    <a:pt x="446" y="301"/>
                    <a:pt x="433" y="305"/>
                  </a:cubicBezTo>
                  <a:cubicBezTo>
                    <a:pt x="426" y="307"/>
                    <a:pt x="420" y="308"/>
                    <a:pt x="413" y="308"/>
                  </a:cubicBezTo>
                  <a:cubicBezTo>
                    <a:pt x="413" y="308"/>
                    <a:pt x="412" y="309"/>
                    <a:pt x="412" y="309"/>
                  </a:cubicBezTo>
                  <a:cubicBezTo>
                    <a:pt x="411" y="309"/>
                    <a:pt x="412" y="310"/>
                    <a:pt x="412" y="311"/>
                  </a:cubicBezTo>
                  <a:cubicBezTo>
                    <a:pt x="414" y="317"/>
                    <a:pt x="412" y="324"/>
                    <a:pt x="408" y="329"/>
                  </a:cubicBezTo>
                  <a:cubicBezTo>
                    <a:pt x="407" y="330"/>
                    <a:pt x="406" y="331"/>
                    <a:pt x="406" y="332"/>
                  </a:cubicBezTo>
                  <a:cubicBezTo>
                    <a:pt x="405" y="339"/>
                    <a:pt x="401" y="345"/>
                    <a:pt x="395" y="349"/>
                  </a:cubicBezTo>
                  <a:cubicBezTo>
                    <a:pt x="385" y="358"/>
                    <a:pt x="372" y="363"/>
                    <a:pt x="359" y="366"/>
                  </a:cubicBezTo>
                  <a:cubicBezTo>
                    <a:pt x="355" y="367"/>
                    <a:pt x="351" y="368"/>
                    <a:pt x="347" y="369"/>
                  </a:cubicBezTo>
                  <a:cubicBezTo>
                    <a:pt x="341" y="370"/>
                    <a:pt x="334" y="370"/>
                    <a:pt x="327" y="369"/>
                  </a:cubicBezTo>
                  <a:cubicBezTo>
                    <a:pt x="325" y="368"/>
                    <a:pt x="323" y="368"/>
                    <a:pt x="322" y="368"/>
                  </a:cubicBezTo>
                  <a:cubicBezTo>
                    <a:pt x="314" y="369"/>
                    <a:pt x="306" y="368"/>
                    <a:pt x="299" y="366"/>
                  </a:cubicBezTo>
                  <a:cubicBezTo>
                    <a:pt x="298" y="365"/>
                    <a:pt x="297" y="365"/>
                    <a:pt x="296" y="365"/>
                  </a:cubicBezTo>
                  <a:cubicBezTo>
                    <a:pt x="295" y="367"/>
                    <a:pt x="296" y="369"/>
                    <a:pt x="297" y="370"/>
                  </a:cubicBezTo>
                  <a:cubicBezTo>
                    <a:pt x="298" y="376"/>
                    <a:pt x="301" y="381"/>
                    <a:pt x="303" y="386"/>
                  </a:cubicBezTo>
                  <a:cubicBezTo>
                    <a:pt x="303" y="389"/>
                    <a:pt x="304" y="391"/>
                    <a:pt x="304" y="393"/>
                  </a:cubicBezTo>
                  <a:cubicBezTo>
                    <a:pt x="305" y="395"/>
                    <a:pt x="304" y="397"/>
                    <a:pt x="304" y="399"/>
                  </a:cubicBezTo>
                  <a:cubicBezTo>
                    <a:pt x="303" y="401"/>
                    <a:pt x="302" y="402"/>
                    <a:pt x="300" y="403"/>
                  </a:cubicBezTo>
                  <a:cubicBezTo>
                    <a:pt x="293" y="405"/>
                    <a:pt x="286" y="404"/>
                    <a:pt x="280" y="399"/>
                  </a:cubicBezTo>
                  <a:cubicBezTo>
                    <a:pt x="276" y="394"/>
                    <a:pt x="273" y="390"/>
                    <a:pt x="270" y="384"/>
                  </a:cubicBezTo>
                  <a:cubicBezTo>
                    <a:pt x="267" y="377"/>
                    <a:pt x="264" y="370"/>
                    <a:pt x="260" y="363"/>
                  </a:cubicBezTo>
                  <a:cubicBezTo>
                    <a:pt x="255" y="354"/>
                    <a:pt x="249" y="344"/>
                    <a:pt x="244" y="335"/>
                  </a:cubicBezTo>
                  <a:cubicBezTo>
                    <a:pt x="243" y="332"/>
                    <a:pt x="241" y="330"/>
                    <a:pt x="239" y="329"/>
                  </a:cubicBezTo>
                  <a:cubicBezTo>
                    <a:pt x="231" y="322"/>
                    <a:pt x="225" y="315"/>
                    <a:pt x="220" y="305"/>
                  </a:cubicBezTo>
                  <a:cubicBezTo>
                    <a:pt x="220" y="304"/>
                    <a:pt x="219" y="303"/>
                    <a:pt x="218" y="302"/>
                  </a:cubicBezTo>
                  <a:cubicBezTo>
                    <a:pt x="218" y="302"/>
                    <a:pt x="218" y="302"/>
                    <a:pt x="218" y="302"/>
                  </a:cubicBezTo>
                  <a:cubicBezTo>
                    <a:pt x="215" y="302"/>
                    <a:pt x="211" y="303"/>
                    <a:pt x="208" y="303"/>
                  </a:cubicBezTo>
                  <a:cubicBezTo>
                    <a:pt x="202" y="304"/>
                    <a:pt x="195" y="305"/>
                    <a:pt x="189" y="306"/>
                  </a:cubicBezTo>
                  <a:cubicBezTo>
                    <a:pt x="184" y="306"/>
                    <a:pt x="180" y="306"/>
                    <a:pt x="175" y="306"/>
                  </a:cubicBezTo>
                  <a:cubicBezTo>
                    <a:pt x="153" y="306"/>
                    <a:pt x="134" y="300"/>
                    <a:pt x="116" y="286"/>
                  </a:cubicBezTo>
                  <a:cubicBezTo>
                    <a:pt x="112" y="283"/>
                    <a:pt x="108" y="280"/>
                    <a:pt x="103" y="277"/>
                  </a:cubicBezTo>
                  <a:cubicBezTo>
                    <a:pt x="100" y="275"/>
                    <a:pt x="97" y="272"/>
                    <a:pt x="95" y="269"/>
                  </a:cubicBezTo>
                  <a:cubicBezTo>
                    <a:pt x="92" y="266"/>
                    <a:pt x="91" y="262"/>
                    <a:pt x="92" y="258"/>
                  </a:cubicBezTo>
                  <a:cubicBezTo>
                    <a:pt x="92" y="257"/>
                    <a:pt x="91" y="255"/>
                    <a:pt x="91" y="254"/>
                  </a:cubicBezTo>
                  <a:cubicBezTo>
                    <a:pt x="91" y="250"/>
                    <a:pt x="89" y="248"/>
                    <a:pt x="87" y="246"/>
                  </a:cubicBezTo>
                  <a:cubicBezTo>
                    <a:pt x="85" y="244"/>
                    <a:pt x="84" y="241"/>
                    <a:pt x="82" y="238"/>
                  </a:cubicBezTo>
                  <a:cubicBezTo>
                    <a:pt x="77" y="237"/>
                    <a:pt x="73" y="236"/>
                    <a:pt x="68" y="235"/>
                  </a:cubicBezTo>
                  <a:cubicBezTo>
                    <a:pt x="58" y="232"/>
                    <a:pt x="48" y="228"/>
                    <a:pt x="39" y="222"/>
                  </a:cubicBezTo>
                  <a:cubicBezTo>
                    <a:pt x="29" y="215"/>
                    <a:pt x="22" y="206"/>
                    <a:pt x="19" y="194"/>
                  </a:cubicBezTo>
                  <a:cubicBezTo>
                    <a:pt x="18" y="191"/>
                    <a:pt x="16" y="188"/>
                    <a:pt x="14" y="185"/>
                  </a:cubicBezTo>
                  <a:cubicBezTo>
                    <a:pt x="8" y="178"/>
                    <a:pt x="3" y="169"/>
                    <a:pt x="1" y="159"/>
                  </a:cubicBezTo>
                  <a:cubicBezTo>
                    <a:pt x="0" y="154"/>
                    <a:pt x="1" y="150"/>
                    <a:pt x="3" y="145"/>
                  </a:cubicBezTo>
                  <a:cubicBezTo>
                    <a:pt x="3" y="144"/>
                    <a:pt x="4" y="143"/>
                    <a:pt x="4" y="141"/>
                  </a:cubicBezTo>
                  <a:cubicBezTo>
                    <a:pt x="4" y="141"/>
                    <a:pt x="4" y="140"/>
                    <a:pt x="4" y="140"/>
                  </a:cubicBezTo>
                  <a:cubicBezTo>
                    <a:pt x="0" y="136"/>
                    <a:pt x="1" y="131"/>
                    <a:pt x="2" y="126"/>
                  </a:cubicBezTo>
                  <a:cubicBezTo>
                    <a:pt x="2" y="122"/>
                    <a:pt x="4" y="119"/>
                    <a:pt x="5" y="116"/>
                  </a:cubicBezTo>
                  <a:cubicBezTo>
                    <a:pt x="9" y="110"/>
                    <a:pt x="11" y="103"/>
                    <a:pt x="14" y="97"/>
                  </a:cubicBezTo>
                  <a:cubicBezTo>
                    <a:pt x="17" y="90"/>
                    <a:pt x="21" y="84"/>
                    <a:pt x="27" y="79"/>
                  </a:cubicBezTo>
                  <a:cubicBezTo>
                    <a:pt x="36" y="72"/>
                    <a:pt x="44" y="64"/>
                    <a:pt x="51" y="56"/>
                  </a:cubicBezTo>
                  <a:cubicBezTo>
                    <a:pt x="57" y="50"/>
                    <a:pt x="62" y="45"/>
                    <a:pt x="68" y="40"/>
                  </a:cubicBezTo>
                  <a:cubicBezTo>
                    <a:pt x="75" y="36"/>
                    <a:pt x="81" y="32"/>
                    <a:pt x="89" y="31"/>
                  </a:cubicBezTo>
                  <a:cubicBezTo>
                    <a:pt x="94" y="31"/>
                    <a:pt x="98" y="29"/>
                    <a:pt x="102" y="26"/>
                  </a:cubicBezTo>
                  <a:cubicBezTo>
                    <a:pt x="114" y="16"/>
                    <a:pt x="127" y="11"/>
                    <a:pt x="142" y="9"/>
                  </a:cubicBezTo>
                  <a:cubicBezTo>
                    <a:pt x="151" y="7"/>
                    <a:pt x="160" y="7"/>
                    <a:pt x="168" y="8"/>
                  </a:cubicBezTo>
                  <a:cubicBezTo>
                    <a:pt x="170" y="8"/>
                    <a:pt x="170" y="8"/>
                    <a:pt x="171" y="8"/>
                  </a:cubicBezTo>
                  <a:cubicBezTo>
                    <a:pt x="181" y="4"/>
                    <a:pt x="191" y="2"/>
                    <a:pt x="201" y="2"/>
                  </a:cubicBezTo>
                  <a:cubicBezTo>
                    <a:pt x="207" y="2"/>
                    <a:pt x="212" y="2"/>
                    <a:pt x="217" y="3"/>
                  </a:cubicBezTo>
                  <a:cubicBezTo>
                    <a:pt x="220" y="4"/>
                    <a:pt x="223" y="3"/>
                    <a:pt x="226" y="2"/>
                  </a:cubicBezTo>
                  <a:cubicBezTo>
                    <a:pt x="233" y="1"/>
                    <a:pt x="240" y="0"/>
                    <a:pt x="247" y="1"/>
                  </a:cubicBezTo>
                  <a:cubicBezTo>
                    <a:pt x="255" y="1"/>
                    <a:pt x="263" y="3"/>
                    <a:pt x="270" y="7"/>
                  </a:cubicBezTo>
                  <a:cubicBezTo>
                    <a:pt x="274" y="8"/>
                    <a:pt x="277" y="9"/>
                    <a:pt x="281" y="9"/>
                  </a:cubicBezTo>
                  <a:cubicBezTo>
                    <a:pt x="291" y="9"/>
                    <a:pt x="301" y="10"/>
                    <a:pt x="311" y="14"/>
                  </a:cubicBezTo>
                  <a:cubicBezTo>
                    <a:pt x="320" y="17"/>
                    <a:pt x="328" y="19"/>
                    <a:pt x="337" y="22"/>
                  </a:cubicBezTo>
                  <a:cubicBezTo>
                    <a:pt x="351" y="26"/>
                    <a:pt x="365" y="33"/>
                    <a:pt x="377" y="42"/>
                  </a:cubicBezTo>
                  <a:cubicBezTo>
                    <a:pt x="380" y="45"/>
                    <a:pt x="384" y="49"/>
                    <a:pt x="387" y="53"/>
                  </a:cubicBezTo>
                  <a:cubicBezTo>
                    <a:pt x="390" y="57"/>
                    <a:pt x="394" y="61"/>
                    <a:pt x="398" y="66"/>
                  </a:cubicBezTo>
                  <a:cubicBezTo>
                    <a:pt x="400" y="68"/>
                    <a:pt x="401" y="71"/>
                    <a:pt x="402" y="74"/>
                  </a:cubicBezTo>
                  <a:cubicBezTo>
                    <a:pt x="403" y="76"/>
                    <a:pt x="404" y="77"/>
                    <a:pt x="406" y="77"/>
                  </a:cubicBezTo>
                  <a:cubicBezTo>
                    <a:pt x="417" y="84"/>
                    <a:pt x="425" y="92"/>
                    <a:pt x="431" y="104"/>
                  </a:cubicBezTo>
                  <a:cubicBezTo>
                    <a:pt x="434" y="110"/>
                    <a:pt x="435" y="117"/>
                    <a:pt x="436" y="125"/>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7" name="Freeform 8">
              <a:extLst>
                <a:ext uri="{FF2B5EF4-FFF2-40B4-BE49-F238E27FC236}">
                  <a16:creationId xmlns:a16="http://schemas.microsoft.com/office/drawing/2014/main" id="{A6935EFC-940F-493E-9E99-52B58CF17176}"/>
                </a:ext>
              </a:extLst>
            </p:cNvPr>
            <p:cNvSpPr>
              <a:spLocks/>
            </p:cNvSpPr>
            <p:nvPr/>
          </p:nvSpPr>
          <p:spPr bwMode="auto">
            <a:xfrm>
              <a:off x="7170969" y="5111211"/>
              <a:ext cx="41355" cy="169384"/>
            </a:xfrm>
            <a:custGeom>
              <a:avLst/>
              <a:gdLst>
                <a:gd name="T0" fmla="*/ 31 w 31"/>
                <a:gd name="T1" fmla="*/ 32 h 126"/>
                <a:gd name="T2" fmla="*/ 28 w 31"/>
                <a:gd name="T3" fmla="*/ 48 h 126"/>
                <a:gd name="T4" fmla="*/ 12 w 31"/>
                <a:gd name="T5" fmla="*/ 117 h 126"/>
                <a:gd name="T6" fmla="*/ 12 w 31"/>
                <a:gd name="T7" fmla="*/ 120 h 126"/>
                <a:gd name="T8" fmla="*/ 8 w 31"/>
                <a:gd name="T9" fmla="*/ 124 h 126"/>
                <a:gd name="T10" fmla="*/ 1 w 31"/>
                <a:gd name="T11" fmla="*/ 122 h 126"/>
                <a:gd name="T12" fmla="*/ 0 w 31"/>
                <a:gd name="T13" fmla="*/ 108 h 126"/>
                <a:gd name="T14" fmla="*/ 0 w 31"/>
                <a:gd name="T15" fmla="*/ 94 h 126"/>
                <a:gd name="T16" fmla="*/ 0 w 31"/>
                <a:gd name="T17" fmla="*/ 86 h 126"/>
                <a:gd name="T18" fmla="*/ 0 w 31"/>
                <a:gd name="T19" fmla="*/ 15 h 126"/>
                <a:gd name="T20" fmla="*/ 2 w 31"/>
                <a:gd name="T21" fmla="*/ 6 h 126"/>
                <a:gd name="T22" fmla="*/ 13 w 31"/>
                <a:gd name="T23" fmla="*/ 2 h 126"/>
                <a:gd name="T24" fmla="*/ 26 w 31"/>
                <a:gd name="T25" fmla="*/ 12 h 126"/>
                <a:gd name="T26" fmla="*/ 31 w 31"/>
                <a:gd name="T27" fmla="*/ 3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126">
                  <a:moveTo>
                    <a:pt x="31" y="32"/>
                  </a:moveTo>
                  <a:cubicBezTo>
                    <a:pt x="31" y="37"/>
                    <a:pt x="30" y="43"/>
                    <a:pt x="28" y="48"/>
                  </a:cubicBezTo>
                  <a:cubicBezTo>
                    <a:pt x="23" y="71"/>
                    <a:pt x="18" y="94"/>
                    <a:pt x="12" y="117"/>
                  </a:cubicBezTo>
                  <a:cubicBezTo>
                    <a:pt x="12" y="118"/>
                    <a:pt x="12" y="119"/>
                    <a:pt x="12" y="120"/>
                  </a:cubicBezTo>
                  <a:cubicBezTo>
                    <a:pt x="11" y="122"/>
                    <a:pt x="10" y="123"/>
                    <a:pt x="8" y="124"/>
                  </a:cubicBezTo>
                  <a:cubicBezTo>
                    <a:pt x="5" y="126"/>
                    <a:pt x="2" y="125"/>
                    <a:pt x="1" y="122"/>
                  </a:cubicBezTo>
                  <a:cubicBezTo>
                    <a:pt x="0" y="117"/>
                    <a:pt x="0" y="113"/>
                    <a:pt x="0" y="108"/>
                  </a:cubicBezTo>
                  <a:cubicBezTo>
                    <a:pt x="1" y="104"/>
                    <a:pt x="1" y="99"/>
                    <a:pt x="0" y="94"/>
                  </a:cubicBezTo>
                  <a:cubicBezTo>
                    <a:pt x="0" y="91"/>
                    <a:pt x="0" y="89"/>
                    <a:pt x="0" y="86"/>
                  </a:cubicBezTo>
                  <a:cubicBezTo>
                    <a:pt x="0" y="62"/>
                    <a:pt x="0" y="39"/>
                    <a:pt x="0" y="15"/>
                  </a:cubicBezTo>
                  <a:cubicBezTo>
                    <a:pt x="0" y="12"/>
                    <a:pt x="0" y="9"/>
                    <a:pt x="2" y="6"/>
                  </a:cubicBezTo>
                  <a:cubicBezTo>
                    <a:pt x="4" y="1"/>
                    <a:pt x="8" y="0"/>
                    <a:pt x="13" y="2"/>
                  </a:cubicBezTo>
                  <a:cubicBezTo>
                    <a:pt x="19" y="3"/>
                    <a:pt x="23" y="7"/>
                    <a:pt x="26" y="12"/>
                  </a:cubicBezTo>
                  <a:cubicBezTo>
                    <a:pt x="29" y="18"/>
                    <a:pt x="31" y="24"/>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8" name="Freeform 9">
              <a:extLst>
                <a:ext uri="{FF2B5EF4-FFF2-40B4-BE49-F238E27FC236}">
                  <a16:creationId xmlns:a16="http://schemas.microsoft.com/office/drawing/2014/main" id="{90ADCFD1-7FD4-4CC6-A89E-CF02894BFC19}"/>
                </a:ext>
              </a:extLst>
            </p:cNvPr>
            <p:cNvSpPr>
              <a:spLocks/>
            </p:cNvSpPr>
            <p:nvPr/>
          </p:nvSpPr>
          <p:spPr bwMode="auto">
            <a:xfrm>
              <a:off x="7963503" y="5111211"/>
              <a:ext cx="44753" cy="169384"/>
            </a:xfrm>
            <a:custGeom>
              <a:avLst/>
              <a:gdLst>
                <a:gd name="T0" fmla="*/ 32 w 33"/>
                <a:gd name="T1" fmla="*/ 52 h 126"/>
                <a:gd name="T2" fmla="*/ 32 w 33"/>
                <a:gd name="T3" fmla="*/ 86 h 126"/>
                <a:gd name="T4" fmla="*/ 32 w 33"/>
                <a:gd name="T5" fmla="*/ 99 h 126"/>
                <a:gd name="T6" fmla="*/ 32 w 33"/>
                <a:gd name="T7" fmla="*/ 109 h 126"/>
                <a:gd name="T8" fmla="*/ 31 w 33"/>
                <a:gd name="T9" fmla="*/ 121 h 126"/>
                <a:gd name="T10" fmla="*/ 24 w 33"/>
                <a:gd name="T11" fmla="*/ 124 h 126"/>
                <a:gd name="T12" fmla="*/ 20 w 33"/>
                <a:gd name="T13" fmla="*/ 117 h 126"/>
                <a:gd name="T14" fmla="*/ 16 w 33"/>
                <a:gd name="T15" fmla="*/ 98 h 126"/>
                <a:gd name="T16" fmla="*/ 2 w 33"/>
                <a:gd name="T17" fmla="*/ 38 h 126"/>
                <a:gd name="T18" fmla="*/ 10 w 33"/>
                <a:gd name="T19" fmla="*/ 7 h 126"/>
                <a:gd name="T20" fmla="*/ 20 w 33"/>
                <a:gd name="T21" fmla="*/ 1 h 126"/>
                <a:gd name="T22" fmla="*/ 30 w 33"/>
                <a:gd name="T23" fmla="*/ 5 h 126"/>
                <a:gd name="T24" fmla="*/ 32 w 33"/>
                <a:gd name="T25" fmla="*/ 15 h 126"/>
                <a:gd name="T26" fmla="*/ 32 w 33"/>
                <a:gd name="T27" fmla="*/ 52 h 126"/>
                <a:gd name="T28" fmla="*/ 32 w 33"/>
                <a:gd name="T29"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 h="126">
                  <a:moveTo>
                    <a:pt x="32" y="52"/>
                  </a:moveTo>
                  <a:cubicBezTo>
                    <a:pt x="32" y="64"/>
                    <a:pt x="32" y="75"/>
                    <a:pt x="32" y="86"/>
                  </a:cubicBezTo>
                  <a:cubicBezTo>
                    <a:pt x="32" y="91"/>
                    <a:pt x="31" y="95"/>
                    <a:pt x="32" y="99"/>
                  </a:cubicBezTo>
                  <a:cubicBezTo>
                    <a:pt x="32" y="102"/>
                    <a:pt x="32" y="106"/>
                    <a:pt x="32" y="109"/>
                  </a:cubicBezTo>
                  <a:cubicBezTo>
                    <a:pt x="33" y="113"/>
                    <a:pt x="32" y="117"/>
                    <a:pt x="31" y="121"/>
                  </a:cubicBezTo>
                  <a:cubicBezTo>
                    <a:pt x="30" y="125"/>
                    <a:pt x="27" y="126"/>
                    <a:pt x="24" y="124"/>
                  </a:cubicBezTo>
                  <a:cubicBezTo>
                    <a:pt x="21" y="122"/>
                    <a:pt x="21" y="120"/>
                    <a:pt x="20" y="117"/>
                  </a:cubicBezTo>
                  <a:cubicBezTo>
                    <a:pt x="19" y="111"/>
                    <a:pt x="17" y="104"/>
                    <a:pt x="16" y="98"/>
                  </a:cubicBezTo>
                  <a:cubicBezTo>
                    <a:pt x="11" y="78"/>
                    <a:pt x="6" y="58"/>
                    <a:pt x="2" y="38"/>
                  </a:cubicBezTo>
                  <a:cubicBezTo>
                    <a:pt x="0" y="27"/>
                    <a:pt x="2" y="16"/>
                    <a:pt x="10" y="7"/>
                  </a:cubicBezTo>
                  <a:cubicBezTo>
                    <a:pt x="13" y="5"/>
                    <a:pt x="16" y="2"/>
                    <a:pt x="20" y="1"/>
                  </a:cubicBezTo>
                  <a:cubicBezTo>
                    <a:pt x="24" y="0"/>
                    <a:pt x="28" y="1"/>
                    <a:pt x="30" y="5"/>
                  </a:cubicBezTo>
                  <a:cubicBezTo>
                    <a:pt x="32" y="8"/>
                    <a:pt x="32" y="12"/>
                    <a:pt x="32" y="15"/>
                  </a:cubicBezTo>
                  <a:cubicBezTo>
                    <a:pt x="32" y="27"/>
                    <a:pt x="32" y="40"/>
                    <a:pt x="32" y="52"/>
                  </a:cubicBezTo>
                  <a:cubicBezTo>
                    <a:pt x="32" y="52"/>
                    <a:pt x="32" y="52"/>
                    <a:pt x="32" y="52"/>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59" name="Freeform 10">
              <a:extLst>
                <a:ext uri="{FF2B5EF4-FFF2-40B4-BE49-F238E27FC236}">
                  <a16:creationId xmlns:a16="http://schemas.microsoft.com/office/drawing/2014/main" id="{52C6940F-2064-42E0-BD3C-090A8C2EA4AB}"/>
                </a:ext>
              </a:extLst>
            </p:cNvPr>
            <p:cNvSpPr>
              <a:spLocks/>
            </p:cNvSpPr>
            <p:nvPr/>
          </p:nvSpPr>
          <p:spPr bwMode="auto">
            <a:xfrm>
              <a:off x="7928947" y="5159930"/>
              <a:ext cx="54951" cy="134261"/>
            </a:xfrm>
            <a:custGeom>
              <a:avLst/>
              <a:gdLst>
                <a:gd name="T0" fmla="*/ 41 w 41"/>
                <a:gd name="T1" fmla="*/ 86 h 100"/>
                <a:gd name="T2" fmla="*/ 33 w 41"/>
                <a:gd name="T3" fmla="*/ 98 h 100"/>
                <a:gd name="T4" fmla="*/ 26 w 41"/>
                <a:gd name="T5" fmla="*/ 96 h 100"/>
                <a:gd name="T6" fmla="*/ 23 w 41"/>
                <a:gd name="T7" fmla="*/ 90 h 100"/>
                <a:gd name="T8" fmla="*/ 15 w 41"/>
                <a:gd name="T9" fmla="*/ 71 h 100"/>
                <a:gd name="T10" fmla="*/ 2 w 41"/>
                <a:gd name="T11" fmla="*/ 31 h 100"/>
                <a:gd name="T12" fmla="*/ 4 w 41"/>
                <a:gd name="T13" fmla="*/ 7 h 100"/>
                <a:gd name="T14" fmla="*/ 10 w 41"/>
                <a:gd name="T15" fmla="*/ 1 h 100"/>
                <a:gd name="T16" fmla="*/ 18 w 41"/>
                <a:gd name="T17" fmla="*/ 2 h 100"/>
                <a:gd name="T18" fmla="*/ 22 w 41"/>
                <a:gd name="T19" fmla="*/ 10 h 100"/>
                <a:gd name="T20" fmla="*/ 30 w 41"/>
                <a:gd name="T21" fmla="*/ 39 h 100"/>
                <a:gd name="T22" fmla="*/ 40 w 41"/>
                <a:gd name="T23" fmla="*/ 82 h 100"/>
                <a:gd name="T24" fmla="*/ 41 w 41"/>
                <a:gd name="T25" fmla="*/ 8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100">
                  <a:moveTo>
                    <a:pt x="41" y="86"/>
                  </a:moveTo>
                  <a:cubicBezTo>
                    <a:pt x="41" y="91"/>
                    <a:pt x="38" y="95"/>
                    <a:pt x="33" y="98"/>
                  </a:cubicBezTo>
                  <a:cubicBezTo>
                    <a:pt x="31" y="100"/>
                    <a:pt x="28" y="99"/>
                    <a:pt x="26" y="96"/>
                  </a:cubicBezTo>
                  <a:cubicBezTo>
                    <a:pt x="25" y="95"/>
                    <a:pt x="23" y="92"/>
                    <a:pt x="23" y="90"/>
                  </a:cubicBezTo>
                  <a:cubicBezTo>
                    <a:pt x="20" y="84"/>
                    <a:pt x="17" y="78"/>
                    <a:pt x="15" y="71"/>
                  </a:cubicBezTo>
                  <a:cubicBezTo>
                    <a:pt x="10" y="58"/>
                    <a:pt x="6" y="44"/>
                    <a:pt x="2" y="31"/>
                  </a:cubicBezTo>
                  <a:cubicBezTo>
                    <a:pt x="0" y="23"/>
                    <a:pt x="0" y="15"/>
                    <a:pt x="4" y="7"/>
                  </a:cubicBezTo>
                  <a:cubicBezTo>
                    <a:pt x="5" y="5"/>
                    <a:pt x="7" y="2"/>
                    <a:pt x="10" y="1"/>
                  </a:cubicBezTo>
                  <a:cubicBezTo>
                    <a:pt x="13" y="0"/>
                    <a:pt x="15" y="0"/>
                    <a:pt x="18" y="2"/>
                  </a:cubicBezTo>
                  <a:cubicBezTo>
                    <a:pt x="20" y="4"/>
                    <a:pt x="21" y="7"/>
                    <a:pt x="22" y="10"/>
                  </a:cubicBezTo>
                  <a:cubicBezTo>
                    <a:pt x="25" y="20"/>
                    <a:pt x="28" y="29"/>
                    <a:pt x="30" y="39"/>
                  </a:cubicBezTo>
                  <a:cubicBezTo>
                    <a:pt x="34" y="53"/>
                    <a:pt x="37" y="67"/>
                    <a:pt x="40" y="82"/>
                  </a:cubicBezTo>
                  <a:cubicBezTo>
                    <a:pt x="41" y="83"/>
                    <a:pt x="41" y="84"/>
                    <a:pt x="41" y="86"/>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0" name="Freeform 11">
              <a:extLst>
                <a:ext uri="{FF2B5EF4-FFF2-40B4-BE49-F238E27FC236}">
                  <a16:creationId xmlns:a16="http://schemas.microsoft.com/office/drawing/2014/main" id="{3ED6D707-3759-4C94-A7B6-8EC778E64D03}"/>
                </a:ext>
              </a:extLst>
            </p:cNvPr>
            <p:cNvSpPr>
              <a:spLocks/>
            </p:cNvSpPr>
            <p:nvPr/>
          </p:nvSpPr>
          <p:spPr bwMode="auto">
            <a:xfrm>
              <a:off x="7193629" y="5159930"/>
              <a:ext cx="54951" cy="134261"/>
            </a:xfrm>
            <a:custGeom>
              <a:avLst/>
              <a:gdLst>
                <a:gd name="T0" fmla="*/ 41 w 41"/>
                <a:gd name="T1" fmla="*/ 21 h 100"/>
                <a:gd name="T2" fmla="*/ 38 w 41"/>
                <a:gd name="T3" fmla="*/ 36 h 100"/>
                <a:gd name="T4" fmla="*/ 21 w 41"/>
                <a:gd name="T5" fmla="*/ 84 h 100"/>
                <a:gd name="T6" fmla="*/ 16 w 41"/>
                <a:gd name="T7" fmla="*/ 96 h 100"/>
                <a:gd name="T8" fmla="*/ 6 w 41"/>
                <a:gd name="T9" fmla="*/ 97 h 100"/>
                <a:gd name="T10" fmla="*/ 1 w 41"/>
                <a:gd name="T11" fmla="*/ 81 h 100"/>
                <a:gd name="T12" fmla="*/ 15 w 41"/>
                <a:gd name="T13" fmla="*/ 22 h 100"/>
                <a:gd name="T14" fmla="*/ 19 w 41"/>
                <a:gd name="T15" fmla="*/ 10 h 100"/>
                <a:gd name="T16" fmla="*/ 24 w 41"/>
                <a:gd name="T17" fmla="*/ 2 h 100"/>
                <a:gd name="T18" fmla="*/ 31 w 41"/>
                <a:gd name="T19" fmla="*/ 1 h 100"/>
                <a:gd name="T20" fmla="*/ 37 w 41"/>
                <a:gd name="T21" fmla="*/ 7 h 100"/>
                <a:gd name="T22" fmla="*/ 41 w 41"/>
                <a:gd name="T23" fmla="*/ 2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00">
                  <a:moveTo>
                    <a:pt x="41" y="21"/>
                  </a:moveTo>
                  <a:cubicBezTo>
                    <a:pt x="41" y="26"/>
                    <a:pt x="39" y="31"/>
                    <a:pt x="38" y="36"/>
                  </a:cubicBezTo>
                  <a:cubicBezTo>
                    <a:pt x="33" y="52"/>
                    <a:pt x="27" y="68"/>
                    <a:pt x="21" y="84"/>
                  </a:cubicBezTo>
                  <a:cubicBezTo>
                    <a:pt x="20" y="88"/>
                    <a:pt x="18" y="92"/>
                    <a:pt x="16" y="96"/>
                  </a:cubicBezTo>
                  <a:cubicBezTo>
                    <a:pt x="13" y="99"/>
                    <a:pt x="10" y="100"/>
                    <a:pt x="6" y="97"/>
                  </a:cubicBezTo>
                  <a:cubicBezTo>
                    <a:pt x="1" y="93"/>
                    <a:pt x="0" y="88"/>
                    <a:pt x="1" y="81"/>
                  </a:cubicBezTo>
                  <a:cubicBezTo>
                    <a:pt x="5" y="61"/>
                    <a:pt x="10" y="41"/>
                    <a:pt x="15" y="22"/>
                  </a:cubicBezTo>
                  <a:cubicBezTo>
                    <a:pt x="17" y="18"/>
                    <a:pt x="18" y="14"/>
                    <a:pt x="19" y="10"/>
                  </a:cubicBezTo>
                  <a:cubicBezTo>
                    <a:pt x="20" y="7"/>
                    <a:pt x="21" y="4"/>
                    <a:pt x="24" y="2"/>
                  </a:cubicBezTo>
                  <a:cubicBezTo>
                    <a:pt x="26" y="0"/>
                    <a:pt x="28" y="0"/>
                    <a:pt x="31" y="1"/>
                  </a:cubicBezTo>
                  <a:cubicBezTo>
                    <a:pt x="34" y="2"/>
                    <a:pt x="36" y="4"/>
                    <a:pt x="37" y="7"/>
                  </a:cubicBezTo>
                  <a:cubicBezTo>
                    <a:pt x="40" y="11"/>
                    <a:pt x="41" y="16"/>
                    <a:pt x="41" y="21"/>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1" name="Freeform 12">
              <a:extLst>
                <a:ext uri="{FF2B5EF4-FFF2-40B4-BE49-F238E27FC236}">
                  <a16:creationId xmlns:a16="http://schemas.microsoft.com/office/drawing/2014/main" id="{D3212847-EAB6-4ADF-AAA4-E2A9BF2F0C76}"/>
                </a:ext>
              </a:extLst>
            </p:cNvPr>
            <p:cNvSpPr>
              <a:spLocks/>
            </p:cNvSpPr>
            <p:nvPr/>
          </p:nvSpPr>
          <p:spPr bwMode="auto">
            <a:xfrm>
              <a:off x="7220821" y="5210915"/>
              <a:ext cx="52118" cy="106502"/>
            </a:xfrm>
            <a:custGeom>
              <a:avLst/>
              <a:gdLst>
                <a:gd name="T0" fmla="*/ 39 w 39"/>
                <a:gd name="T1" fmla="*/ 14 h 79"/>
                <a:gd name="T2" fmla="*/ 34 w 39"/>
                <a:gd name="T3" fmla="*/ 33 h 79"/>
                <a:gd name="T4" fmla="*/ 18 w 39"/>
                <a:gd name="T5" fmla="*/ 62 h 79"/>
                <a:gd name="T6" fmla="*/ 12 w 39"/>
                <a:gd name="T7" fmla="*/ 73 h 79"/>
                <a:gd name="T8" fmla="*/ 3 w 39"/>
                <a:gd name="T9" fmla="*/ 74 h 79"/>
                <a:gd name="T10" fmla="*/ 0 w 39"/>
                <a:gd name="T11" fmla="*/ 63 h 79"/>
                <a:gd name="T12" fmla="*/ 10 w 39"/>
                <a:gd name="T13" fmla="*/ 30 h 79"/>
                <a:gd name="T14" fmla="*/ 19 w 39"/>
                <a:gd name="T15" fmla="*/ 12 h 79"/>
                <a:gd name="T16" fmla="*/ 23 w 39"/>
                <a:gd name="T17" fmla="*/ 5 h 79"/>
                <a:gd name="T18" fmla="*/ 36 w 39"/>
                <a:gd name="T19" fmla="*/ 5 h 79"/>
                <a:gd name="T20" fmla="*/ 39 w 39"/>
                <a:gd name="T21" fmla="*/ 1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79">
                  <a:moveTo>
                    <a:pt x="39" y="14"/>
                  </a:moveTo>
                  <a:cubicBezTo>
                    <a:pt x="38" y="21"/>
                    <a:pt x="36" y="27"/>
                    <a:pt x="34" y="33"/>
                  </a:cubicBezTo>
                  <a:cubicBezTo>
                    <a:pt x="29" y="43"/>
                    <a:pt x="23" y="53"/>
                    <a:pt x="18" y="62"/>
                  </a:cubicBezTo>
                  <a:cubicBezTo>
                    <a:pt x="16" y="66"/>
                    <a:pt x="14" y="69"/>
                    <a:pt x="12" y="73"/>
                  </a:cubicBezTo>
                  <a:cubicBezTo>
                    <a:pt x="10" y="79"/>
                    <a:pt x="5" y="77"/>
                    <a:pt x="3" y="74"/>
                  </a:cubicBezTo>
                  <a:cubicBezTo>
                    <a:pt x="0" y="71"/>
                    <a:pt x="0" y="67"/>
                    <a:pt x="0" y="63"/>
                  </a:cubicBezTo>
                  <a:cubicBezTo>
                    <a:pt x="1" y="51"/>
                    <a:pt x="5" y="41"/>
                    <a:pt x="10" y="30"/>
                  </a:cubicBezTo>
                  <a:cubicBezTo>
                    <a:pt x="13" y="24"/>
                    <a:pt x="16" y="18"/>
                    <a:pt x="19" y="12"/>
                  </a:cubicBezTo>
                  <a:cubicBezTo>
                    <a:pt x="20" y="9"/>
                    <a:pt x="22" y="7"/>
                    <a:pt x="23" y="5"/>
                  </a:cubicBezTo>
                  <a:cubicBezTo>
                    <a:pt x="27" y="0"/>
                    <a:pt x="33" y="0"/>
                    <a:pt x="36" y="5"/>
                  </a:cubicBezTo>
                  <a:cubicBezTo>
                    <a:pt x="38" y="8"/>
                    <a:pt x="39" y="11"/>
                    <a:pt x="39" y="14"/>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sp>
          <p:nvSpPr>
            <p:cNvPr id="62" name="Freeform 13">
              <a:extLst>
                <a:ext uri="{FF2B5EF4-FFF2-40B4-BE49-F238E27FC236}">
                  <a16:creationId xmlns:a16="http://schemas.microsoft.com/office/drawing/2014/main" id="{4784D544-402C-415E-8096-17F3692F02A3}"/>
                </a:ext>
              </a:extLst>
            </p:cNvPr>
            <p:cNvSpPr>
              <a:spLocks/>
            </p:cNvSpPr>
            <p:nvPr/>
          </p:nvSpPr>
          <p:spPr bwMode="auto">
            <a:xfrm>
              <a:off x="7904588" y="5212048"/>
              <a:ext cx="52685" cy="103670"/>
            </a:xfrm>
            <a:custGeom>
              <a:avLst/>
              <a:gdLst>
                <a:gd name="T0" fmla="*/ 10 w 39"/>
                <a:gd name="T1" fmla="*/ 0 h 77"/>
                <a:gd name="T2" fmla="*/ 16 w 39"/>
                <a:gd name="T3" fmla="*/ 3 h 77"/>
                <a:gd name="T4" fmla="*/ 19 w 39"/>
                <a:gd name="T5" fmla="*/ 9 h 77"/>
                <a:gd name="T6" fmla="*/ 35 w 39"/>
                <a:gd name="T7" fmla="*/ 44 h 77"/>
                <a:gd name="T8" fmla="*/ 39 w 39"/>
                <a:gd name="T9" fmla="*/ 63 h 77"/>
                <a:gd name="T10" fmla="*/ 38 w 39"/>
                <a:gd name="T11" fmla="*/ 72 h 77"/>
                <a:gd name="T12" fmla="*/ 35 w 39"/>
                <a:gd name="T13" fmla="*/ 75 h 77"/>
                <a:gd name="T14" fmla="*/ 28 w 39"/>
                <a:gd name="T15" fmla="*/ 73 h 77"/>
                <a:gd name="T16" fmla="*/ 20 w 39"/>
                <a:gd name="T17" fmla="*/ 59 h 77"/>
                <a:gd name="T18" fmla="*/ 11 w 39"/>
                <a:gd name="T19" fmla="*/ 42 h 77"/>
                <a:gd name="T20" fmla="*/ 1 w 39"/>
                <a:gd name="T21" fmla="*/ 18 h 77"/>
                <a:gd name="T22" fmla="*/ 3 w 39"/>
                <a:gd name="T23" fmla="*/ 4 h 77"/>
                <a:gd name="T24" fmla="*/ 10 w 39"/>
                <a:gd name="T25"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77">
                  <a:moveTo>
                    <a:pt x="10" y="0"/>
                  </a:moveTo>
                  <a:cubicBezTo>
                    <a:pt x="12" y="0"/>
                    <a:pt x="14" y="1"/>
                    <a:pt x="16" y="3"/>
                  </a:cubicBezTo>
                  <a:cubicBezTo>
                    <a:pt x="17" y="5"/>
                    <a:pt x="18" y="7"/>
                    <a:pt x="19" y="9"/>
                  </a:cubicBezTo>
                  <a:cubicBezTo>
                    <a:pt x="25" y="20"/>
                    <a:pt x="31" y="32"/>
                    <a:pt x="35" y="44"/>
                  </a:cubicBezTo>
                  <a:cubicBezTo>
                    <a:pt x="37" y="50"/>
                    <a:pt x="39" y="56"/>
                    <a:pt x="39" y="63"/>
                  </a:cubicBezTo>
                  <a:cubicBezTo>
                    <a:pt x="39" y="66"/>
                    <a:pt x="39" y="69"/>
                    <a:pt x="38" y="72"/>
                  </a:cubicBezTo>
                  <a:cubicBezTo>
                    <a:pt x="37" y="73"/>
                    <a:pt x="36" y="74"/>
                    <a:pt x="35" y="75"/>
                  </a:cubicBezTo>
                  <a:cubicBezTo>
                    <a:pt x="32" y="77"/>
                    <a:pt x="29" y="76"/>
                    <a:pt x="28" y="73"/>
                  </a:cubicBezTo>
                  <a:cubicBezTo>
                    <a:pt x="25" y="68"/>
                    <a:pt x="23" y="64"/>
                    <a:pt x="20" y="59"/>
                  </a:cubicBezTo>
                  <a:cubicBezTo>
                    <a:pt x="17" y="53"/>
                    <a:pt x="14" y="48"/>
                    <a:pt x="11" y="42"/>
                  </a:cubicBezTo>
                  <a:cubicBezTo>
                    <a:pt x="7" y="34"/>
                    <a:pt x="3" y="26"/>
                    <a:pt x="1" y="18"/>
                  </a:cubicBezTo>
                  <a:cubicBezTo>
                    <a:pt x="0" y="13"/>
                    <a:pt x="0" y="8"/>
                    <a:pt x="3" y="4"/>
                  </a:cubicBezTo>
                  <a:cubicBezTo>
                    <a:pt x="5" y="2"/>
                    <a:pt x="7" y="0"/>
                    <a:pt x="10"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IN"/>
            </a:p>
          </p:txBody>
        </p:sp>
      </p:grpSp>
      <p:sp>
        <p:nvSpPr>
          <p:cNvPr id="63" name="Oval 62">
            <a:extLst>
              <a:ext uri="{FF2B5EF4-FFF2-40B4-BE49-F238E27FC236}">
                <a16:creationId xmlns:a16="http://schemas.microsoft.com/office/drawing/2014/main" id="{3BC5B823-8012-46E7-A6E1-ACB753AA7A99}"/>
              </a:ext>
            </a:extLst>
          </p:cNvPr>
          <p:cNvSpPr>
            <a:spLocks noChangeAspect="1"/>
          </p:cNvSpPr>
          <p:nvPr/>
        </p:nvSpPr>
        <p:spPr>
          <a:xfrm>
            <a:off x="9595803" y="4092842"/>
            <a:ext cx="1338773" cy="1338773"/>
          </a:xfrm>
          <a:prstGeom prst="ellipse">
            <a:avLst/>
          </a:prstGeom>
          <a:solidFill>
            <a:srgbClr val="00894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4" name="Picture 63" descr="A close up of a logo&#10;&#10;Description automatically generated">
            <a:extLst>
              <a:ext uri="{FF2B5EF4-FFF2-40B4-BE49-F238E27FC236}">
                <a16:creationId xmlns:a16="http://schemas.microsoft.com/office/drawing/2014/main" id="{978C6FF5-8E62-4916-B140-D9358D86008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58623" y="4453429"/>
            <a:ext cx="813132" cy="602959"/>
          </a:xfrm>
          <a:prstGeom prst="rect">
            <a:avLst/>
          </a:prstGeom>
        </p:spPr>
      </p:pic>
      <p:sp>
        <p:nvSpPr>
          <p:cNvPr id="67" name="Oval 66">
            <a:extLst>
              <a:ext uri="{FF2B5EF4-FFF2-40B4-BE49-F238E27FC236}">
                <a16:creationId xmlns:a16="http://schemas.microsoft.com/office/drawing/2014/main" id="{56967783-D88E-460A-931F-5533A306FBB8}"/>
              </a:ext>
            </a:extLst>
          </p:cNvPr>
          <p:cNvSpPr>
            <a:spLocks noChangeAspect="1"/>
          </p:cNvSpPr>
          <p:nvPr/>
        </p:nvSpPr>
        <p:spPr>
          <a:xfrm>
            <a:off x="1149329" y="4092842"/>
            <a:ext cx="1338773" cy="1338773"/>
          </a:xfrm>
          <a:prstGeom prst="ellipse">
            <a:avLst/>
          </a:prstGeom>
          <a:solidFill>
            <a:srgbClr val="162C4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Oval 69">
            <a:extLst>
              <a:ext uri="{FF2B5EF4-FFF2-40B4-BE49-F238E27FC236}">
                <a16:creationId xmlns:a16="http://schemas.microsoft.com/office/drawing/2014/main" id="{0BA7B783-B849-4F4F-B13C-E264C8B6CAE6}"/>
              </a:ext>
            </a:extLst>
          </p:cNvPr>
          <p:cNvSpPr>
            <a:spLocks noChangeAspect="1"/>
          </p:cNvSpPr>
          <p:nvPr/>
        </p:nvSpPr>
        <p:spPr>
          <a:xfrm>
            <a:off x="3729084" y="4092842"/>
            <a:ext cx="1338773" cy="133877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Oval 72">
            <a:extLst>
              <a:ext uri="{FF2B5EF4-FFF2-40B4-BE49-F238E27FC236}">
                <a16:creationId xmlns:a16="http://schemas.microsoft.com/office/drawing/2014/main" id="{B245081D-E55E-4792-BB76-6E4214FB8BE2}"/>
              </a:ext>
            </a:extLst>
          </p:cNvPr>
          <p:cNvSpPr>
            <a:spLocks noChangeAspect="1"/>
          </p:cNvSpPr>
          <p:nvPr/>
        </p:nvSpPr>
        <p:spPr>
          <a:xfrm>
            <a:off x="6773318" y="4092842"/>
            <a:ext cx="1338773" cy="1338773"/>
          </a:xfrm>
          <a:prstGeom prst="ellipse">
            <a:avLst/>
          </a:prstGeom>
          <a:solidFill>
            <a:srgbClr val="162C4A"/>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TextBox 29">
            <a:extLst>
              <a:ext uri="{FF2B5EF4-FFF2-40B4-BE49-F238E27FC236}">
                <a16:creationId xmlns:a16="http://schemas.microsoft.com/office/drawing/2014/main" id="{FE0EC147-96DA-4DEA-9938-C102C219B644}"/>
              </a:ext>
            </a:extLst>
          </p:cNvPr>
          <p:cNvSpPr txBox="1"/>
          <p:nvPr/>
        </p:nvSpPr>
        <p:spPr>
          <a:xfrm>
            <a:off x="9286763" y="5309049"/>
            <a:ext cx="1956853" cy="1015663"/>
          </a:xfrm>
          <a:prstGeom prst="rect">
            <a:avLst/>
          </a:prstGeom>
          <a:noFill/>
        </p:spPr>
        <p:txBody>
          <a:bodyPr wrap="square" tIns="91440" bIns="91440" rtlCol="0" anchor="ctr">
            <a:spAutoFit/>
          </a:bodyPr>
          <a:lstStyle/>
          <a:p>
            <a:pPr algn="ctr"/>
            <a:r>
              <a:rPr lang="en-US" b="1" dirty="0">
                <a:solidFill>
                  <a:schemeClr val="bg1"/>
                </a:solidFill>
              </a:rPr>
              <a:t>Summary &amp; </a:t>
            </a:r>
          </a:p>
          <a:p>
            <a:pPr algn="ctr"/>
            <a:r>
              <a:rPr lang="en-US" b="1" dirty="0">
                <a:solidFill>
                  <a:schemeClr val="bg1"/>
                </a:solidFill>
              </a:rPr>
              <a:t>Final Challenge </a:t>
            </a:r>
          </a:p>
        </p:txBody>
      </p:sp>
      <p:sp>
        <p:nvSpPr>
          <p:cNvPr id="31" name="TextBox 30">
            <a:extLst>
              <a:ext uri="{FF2B5EF4-FFF2-40B4-BE49-F238E27FC236}">
                <a16:creationId xmlns:a16="http://schemas.microsoft.com/office/drawing/2014/main" id="{58CA8052-079D-4658-92CB-2410D523D78F}"/>
              </a:ext>
            </a:extLst>
          </p:cNvPr>
          <p:cNvSpPr txBox="1"/>
          <p:nvPr/>
        </p:nvSpPr>
        <p:spPr>
          <a:xfrm>
            <a:off x="1034285" y="5447548"/>
            <a:ext cx="1568861" cy="738664"/>
          </a:xfrm>
          <a:prstGeom prst="rect">
            <a:avLst/>
          </a:prstGeom>
          <a:noFill/>
        </p:spPr>
        <p:txBody>
          <a:bodyPr wrap="square" tIns="91440" bIns="91440" rtlCol="0" anchor="ctr">
            <a:spAutoFit/>
          </a:bodyPr>
          <a:lstStyle/>
          <a:p>
            <a:pPr lvl="0" algn="ctr"/>
            <a:r>
              <a:rPr lang="en-US" dirty="0">
                <a:solidFill>
                  <a:schemeClr val="bg1"/>
                </a:solidFill>
              </a:rPr>
              <a:t>Infection Control </a:t>
            </a:r>
          </a:p>
        </p:txBody>
      </p:sp>
      <p:sp>
        <p:nvSpPr>
          <p:cNvPr id="32" name="TextBox 31">
            <a:extLst>
              <a:ext uri="{FF2B5EF4-FFF2-40B4-BE49-F238E27FC236}">
                <a16:creationId xmlns:a16="http://schemas.microsoft.com/office/drawing/2014/main" id="{598EC878-B682-4DC4-AE94-F6E9186AE14B}"/>
              </a:ext>
            </a:extLst>
          </p:cNvPr>
          <p:cNvSpPr txBox="1"/>
          <p:nvPr/>
        </p:nvSpPr>
        <p:spPr>
          <a:xfrm>
            <a:off x="3287243" y="5447548"/>
            <a:ext cx="2222455" cy="738664"/>
          </a:xfrm>
          <a:prstGeom prst="rect">
            <a:avLst/>
          </a:prstGeom>
          <a:noFill/>
        </p:spPr>
        <p:txBody>
          <a:bodyPr wrap="square" tIns="91440" bIns="91440" rtlCol="0" anchor="ctr">
            <a:spAutoFit/>
          </a:bodyPr>
          <a:lstStyle/>
          <a:p>
            <a:pPr algn="ctr"/>
            <a:r>
              <a:rPr lang="en-US" dirty="0">
                <a:solidFill>
                  <a:schemeClr val="bg1"/>
                </a:solidFill>
              </a:rPr>
              <a:t>Standard Precautions</a:t>
            </a:r>
          </a:p>
        </p:txBody>
      </p:sp>
      <p:sp>
        <p:nvSpPr>
          <p:cNvPr id="33" name="TextBox 32">
            <a:extLst>
              <a:ext uri="{FF2B5EF4-FFF2-40B4-BE49-F238E27FC236}">
                <a16:creationId xmlns:a16="http://schemas.microsoft.com/office/drawing/2014/main" id="{45F15155-9F78-4690-B289-776D5F9C0E88}"/>
              </a:ext>
            </a:extLst>
          </p:cNvPr>
          <p:cNvSpPr txBox="1"/>
          <p:nvPr/>
        </p:nvSpPr>
        <p:spPr>
          <a:xfrm>
            <a:off x="5614176" y="5423129"/>
            <a:ext cx="3657056" cy="763083"/>
          </a:xfrm>
          <a:prstGeom prst="rect">
            <a:avLst/>
          </a:prstGeom>
          <a:noFill/>
        </p:spPr>
        <p:txBody>
          <a:bodyPr wrap="square" tIns="91440" bIns="91440" rtlCol="0" anchor="ctr">
            <a:spAutoFit/>
          </a:bodyPr>
          <a:lstStyle/>
          <a:p>
            <a:pPr algn="ctr"/>
            <a:r>
              <a:rPr lang="en-US" dirty="0">
                <a:solidFill>
                  <a:schemeClr val="bg1"/>
                </a:solidFill>
              </a:rPr>
              <a:t>Methicillin-Resistant Staphylococcus Aureus (MRSA)</a:t>
            </a:r>
          </a:p>
        </p:txBody>
      </p:sp>
      <p:pic>
        <p:nvPicPr>
          <p:cNvPr id="34" name="Graphic 33" descr="Checklist">
            <a:extLst>
              <a:ext uri="{FF2B5EF4-FFF2-40B4-BE49-F238E27FC236}">
                <a16:creationId xmlns:a16="http://schemas.microsoft.com/office/drawing/2014/main" id="{81425437-7178-418A-B84C-9FFB399FD2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41270" y="4311583"/>
            <a:ext cx="914400" cy="914400"/>
          </a:xfrm>
          <a:prstGeom prst="rect">
            <a:avLst/>
          </a:prstGeom>
        </p:spPr>
      </p:pic>
      <p:pic>
        <p:nvPicPr>
          <p:cNvPr id="35" name="Graphic 34" descr="Petri Dish">
            <a:extLst>
              <a:ext uri="{FF2B5EF4-FFF2-40B4-BE49-F238E27FC236}">
                <a16:creationId xmlns:a16="http://schemas.microsoft.com/office/drawing/2014/main" id="{E43BE11E-88EB-4F2C-8184-E4CB0BC46AB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880848" y="4210112"/>
            <a:ext cx="1106424" cy="1106424"/>
          </a:xfrm>
          <a:prstGeom prst="rect">
            <a:avLst/>
          </a:prstGeom>
        </p:spPr>
      </p:pic>
      <p:pic>
        <p:nvPicPr>
          <p:cNvPr id="28" name="Graphic 27" descr="Checkmark">
            <a:extLst>
              <a:ext uri="{FF2B5EF4-FFF2-40B4-BE49-F238E27FC236}">
                <a16:creationId xmlns:a16="http://schemas.microsoft.com/office/drawing/2014/main" id="{24939745-8091-4DCD-842C-4D0388495D9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661057" y="6077696"/>
            <a:ext cx="315317" cy="315317"/>
          </a:xfrm>
          <a:prstGeom prst="rect">
            <a:avLst/>
          </a:prstGeom>
        </p:spPr>
      </p:pic>
      <p:pic>
        <p:nvPicPr>
          <p:cNvPr id="29" name="Graphic 28" descr="Checkmark">
            <a:extLst>
              <a:ext uri="{FF2B5EF4-FFF2-40B4-BE49-F238E27FC236}">
                <a16:creationId xmlns:a16="http://schemas.microsoft.com/office/drawing/2014/main" id="{45DFECBE-7103-4416-823A-703BDC666E4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240811" y="6123210"/>
            <a:ext cx="315317" cy="315317"/>
          </a:xfrm>
          <a:prstGeom prst="rect">
            <a:avLst/>
          </a:prstGeom>
        </p:spPr>
      </p:pic>
      <p:pic>
        <p:nvPicPr>
          <p:cNvPr id="37" name="Graphic 36" descr="Checkmark">
            <a:extLst>
              <a:ext uri="{FF2B5EF4-FFF2-40B4-BE49-F238E27FC236}">
                <a16:creationId xmlns:a16="http://schemas.microsoft.com/office/drawing/2014/main" id="{E7E827FB-B16F-45D4-8359-7F5399C45855}"/>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276401" y="6123210"/>
            <a:ext cx="315317" cy="315317"/>
          </a:xfrm>
          <a:prstGeom prst="rect">
            <a:avLst/>
          </a:prstGeom>
        </p:spPr>
      </p:pic>
      <p:grpSp>
        <p:nvGrpSpPr>
          <p:cNvPr id="36" name="Group 35">
            <a:extLst>
              <a:ext uri="{FF2B5EF4-FFF2-40B4-BE49-F238E27FC236}">
                <a16:creationId xmlns:a16="http://schemas.microsoft.com/office/drawing/2014/main" id="{D6168C3B-0ECC-4CB9-B066-D8E5A85384D8}"/>
              </a:ext>
            </a:extLst>
          </p:cNvPr>
          <p:cNvGrpSpPr/>
          <p:nvPr/>
        </p:nvGrpSpPr>
        <p:grpSpPr>
          <a:xfrm>
            <a:off x="1490952" y="4201553"/>
            <a:ext cx="711294" cy="926099"/>
            <a:chOff x="1490952" y="4201553"/>
            <a:chExt cx="711294" cy="926099"/>
          </a:xfrm>
        </p:grpSpPr>
        <p:pic>
          <p:nvPicPr>
            <p:cNvPr id="41" name="Graphic 40" descr="Clapping hands">
              <a:extLst>
                <a:ext uri="{FF2B5EF4-FFF2-40B4-BE49-F238E27FC236}">
                  <a16:creationId xmlns:a16="http://schemas.microsoft.com/office/drawing/2014/main" id="{D74262B8-EEE3-4559-AEC8-A9D9101972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90952" y="4475709"/>
              <a:ext cx="651943" cy="651943"/>
            </a:xfrm>
            <a:prstGeom prst="rect">
              <a:avLst/>
            </a:prstGeom>
          </p:spPr>
        </p:pic>
        <p:pic>
          <p:nvPicPr>
            <p:cNvPr id="42" name="Graphic 41" descr="Bubbles">
              <a:extLst>
                <a:ext uri="{FF2B5EF4-FFF2-40B4-BE49-F238E27FC236}">
                  <a16:creationId xmlns:a16="http://schemas.microsoft.com/office/drawing/2014/main" id="{164688DC-FFC8-4444-9D49-55042CC36A5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537199" y="4201553"/>
              <a:ext cx="665047" cy="665047"/>
            </a:xfrm>
            <a:prstGeom prst="rect">
              <a:avLst/>
            </a:prstGeom>
          </p:spPr>
        </p:pic>
      </p:grpSp>
      <p:sp>
        <p:nvSpPr>
          <p:cNvPr id="2" name="Rectangle 1">
            <a:extLst>
              <a:ext uri="{FF2B5EF4-FFF2-40B4-BE49-F238E27FC236}">
                <a16:creationId xmlns:a16="http://schemas.microsoft.com/office/drawing/2014/main" id="{220C972E-1DE1-48CA-9914-173D260E562E}"/>
              </a:ext>
            </a:extLst>
          </p:cNvPr>
          <p:cNvSpPr/>
          <p:nvPr/>
        </p:nvSpPr>
        <p:spPr>
          <a:xfrm>
            <a:off x="7893268" y="-18048"/>
            <a:ext cx="1597572" cy="72521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Anil</a:t>
            </a:r>
          </a:p>
        </p:txBody>
      </p:sp>
    </p:spTree>
    <p:custDataLst>
      <p:tags r:id="rId1"/>
    </p:custDataLst>
    <p:extLst>
      <p:ext uri="{BB962C8B-B14F-4D97-AF65-F5344CB8AC3E}">
        <p14:creationId xmlns:p14="http://schemas.microsoft.com/office/powerpoint/2010/main" val="4081925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369FEC-065D-4B87-A720-5DD84F9D3D3F}"/>
              </a:ext>
            </a:extLst>
          </p:cNvPr>
          <p:cNvSpPr>
            <a:spLocks noGrp="1"/>
          </p:cNvSpPr>
          <p:nvPr>
            <p:ph type="body" sz="quarter" idx="11"/>
          </p:nvPr>
        </p:nvSpPr>
        <p:spPr/>
        <p:txBody>
          <a:bodyPr/>
          <a:lstStyle/>
          <a:p>
            <a:r>
              <a:rPr lang="en-IN"/>
              <a:t>Special Learning Aids</a:t>
            </a:r>
          </a:p>
        </p:txBody>
      </p:sp>
      <p:sp>
        <p:nvSpPr>
          <p:cNvPr id="14" name="Rectangle 13">
            <a:extLst>
              <a:ext uri="{FF2B5EF4-FFF2-40B4-BE49-F238E27FC236}">
                <a16:creationId xmlns:a16="http://schemas.microsoft.com/office/drawing/2014/main" id="{122323EF-DF5A-4B1B-8B20-9CC369FEA5BB}"/>
              </a:ext>
            </a:extLst>
          </p:cNvPr>
          <p:cNvSpPr/>
          <p:nvPr/>
        </p:nvSpPr>
        <p:spPr>
          <a:xfrm>
            <a:off x="561163" y="1695450"/>
            <a:ext cx="1261716" cy="43887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5" name="Rectangle 14">
            <a:extLst>
              <a:ext uri="{FF2B5EF4-FFF2-40B4-BE49-F238E27FC236}">
                <a16:creationId xmlns:a16="http://schemas.microsoft.com/office/drawing/2014/main" id="{0B1BECD5-9BA8-4683-941B-8BC1331E0CFA}"/>
              </a:ext>
            </a:extLst>
          </p:cNvPr>
          <p:cNvSpPr/>
          <p:nvPr/>
        </p:nvSpPr>
        <p:spPr>
          <a:xfrm>
            <a:off x="2006754" y="1695450"/>
            <a:ext cx="9624084" cy="43887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7" name="Oval 16">
            <a:extLst>
              <a:ext uri="{FF2B5EF4-FFF2-40B4-BE49-F238E27FC236}">
                <a16:creationId xmlns:a16="http://schemas.microsoft.com/office/drawing/2014/main" id="{FC059F3C-07FD-451C-A57C-1B4E471E55B1}"/>
              </a:ext>
            </a:extLst>
          </p:cNvPr>
          <p:cNvSpPr/>
          <p:nvPr/>
        </p:nvSpPr>
        <p:spPr>
          <a:xfrm>
            <a:off x="832178" y="1857070"/>
            <a:ext cx="719686" cy="71968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A003C57-9CED-4A4C-BFE6-ABD2DE6BB69C}"/>
              </a:ext>
            </a:extLst>
          </p:cNvPr>
          <p:cNvSpPr/>
          <p:nvPr/>
        </p:nvSpPr>
        <p:spPr>
          <a:xfrm>
            <a:off x="832178" y="2691299"/>
            <a:ext cx="719686" cy="719686"/>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F5000AB3-B486-4165-8866-466BE92F5040}"/>
              </a:ext>
            </a:extLst>
          </p:cNvPr>
          <p:cNvSpPr/>
          <p:nvPr/>
        </p:nvSpPr>
        <p:spPr>
          <a:xfrm>
            <a:off x="832178" y="4359757"/>
            <a:ext cx="719686" cy="71968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7B61C4-A04A-4B7F-9AC7-C36DB7C62458}"/>
              </a:ext>
            </a:extLst>
          </p:cNvPr>
          <p:cNvSpPr/>
          <p:nvPr/>
        </p:nvSpPr>
        <p:spPr>
          <a:xfrm>
            <a:off x="832178" y="5193988"/>
            <a:ext cx="719686" cy="71968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Graphic 5" descr="Bullseye">
            <a:extLst>
              <a:ext uri="{FF2B5EF4-FFF2-40B4-BE49-F238E27FC236}">
                <a16:creationId xmlns:a16="http://schemas.microsoft.com/office/drawing/2014/main" id="{040C4EB6-5156-45C1-9162-124C71FFF0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701" y="1942345"/>
            <a:ext cx="548640" cy="548640"/>
          </a:xfrm>
          <a:prstGeom prst="rect">
            <a:avLst/>
          </a:prstGeom>
        </p:spPr>
      </p:pic>
      <p:pic>
        <p:nvPicPr>
          <p:cNvPr id="24" name="Graphic 23" descr="Document">
            <a:extLst>
              <a:ext uri="{FF2B5EF4-FFF2-40B4-BE49-F238E27FC236}">
                <a16:creationId xmlns:a16="http://schemas.microsoft.com/office/drawing/2014/main" id="{EEC751B2-7F7F-429C-8DD9-8BCD0408EFC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701" y="4441580"/>
            <a:ext cx="548640" cy="548640"/>
          </a:xfrm>
          <a:prstGeom prst="rect">
            <a:avLst/>
          </a:prstGeom>
        </p:spPr>
      </p:pic>
      <p:pic>
        <p:nvPicPr>
          <p:cNvPr id="45" name="Picture 44" descr="A close up of a logo&#10;&#10;Description automatically generated">
            <a:extLst>
              <a:ext uri="{FF2B5EF4-FFF2-40B4-BE49-F238E27FC236}">
                <a16:creationId xmlns:a16="http://schemas.microsoft.com/office/drawing/2014/main" id="{1A7A6A7C-2377-4FDD-B374-2D75180536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330" y="5340438"/>
            <a:ext cx="419382" cy="419382"/>
          </a:xfrm>
          <a:prstGeom prst="rect">
            <a:avLst/>
          </a:prstGeom>
        </p:spPr>
      </p:pic>
      <p:sp>
        <p:nvSpPr>
          <p:cNvPr id="54" name="Rectangle 53">
            <a:extLst>
              <a:ext uri="{FF2B5EF4-FFF2-40B4-BE49-F238E27FC236}">
                <a16:creationId xmlns:a16="http://schemas.microsoft.com/office/drawing/2014/main" id="{22D535F7-ABFF-479B-B56A-408CC7E742EC}"/>
              </a:ext>
            </a:extLst>
          </p:cNvPr>
          <p:cNvSpPr/>
          <p:nvPr/>
        </p:nvSpPr>
        <p:spPr>
          <a:xfrm>
            <a:off x="2137437" y="1978408"/>
            <a:ext cx="2463592" cy="331373"/>
          </a:xfrm>
          <a:prstGeom prst="rect">
            <a:avLst/>
          </a:prstGeom>
        </p:spPr>
        <p:txBody>
          <a:bodyPr wrap="square">
            <a:spAutoFit/>
          </a:bodyPr>
          <a:lstStyle/>
          <a:p>
            <a:pPr marR="0" lvl="0">
              <a:lnSpc>
                <a:spcPts val="2000"/>
              </a:lnSpc>
              <a:spcAft>
                <a:spcPts val="2400"/>
              </a:spcAft>
            </a:pPr>
            <a:r>
              <a:rPr lang="en-US" sz="1400">
                <a:solidFill>
                  <a:schemeClr val="accent3">
                    <a:lumMod val="75000"/>
                  </a:schemeClr>
                </a:solidFill>
                <a:ea typeface="Times New Roman" panose="02020603050405020304" pitchFamily="18" charset="0"/>
                <a:cs typeface="Arial" panose="020B0604020202020204" pitchFamily="34" charset="0"/>
              </a:rPr>
              <a:t>Learning Objectives</a:t>
            </a:r>
          </a:p>
        </p:txBody>
      </p:sp>
      <p:grpSp>
        <p:nvGrpSpPr>
          <p:cNvPr id="2" name="Group 1">
            <a:extLst>
              <a:ext uri="{FF2B5EF4-FFF2-40B4-BE49-F238E27FC236}">
                <a16:creationId xmlns:a16="http://schemas.microsoft.com/office/drawing/2014/main" id="{4F990C58-A332-4FD7-B13E-501C7F7D1183}"/>
              </a:ext>
            </a:extLst>
          </p:cNvPr>
          <p:cNvGrpSpPr/>
          <p:nvPr/>
        </p:nvGrpSpPr>
        <p:grpSpPr>
          <a:xfrm>
            <a:off x="832178" y="3525528"/>
            <a:ext cx="719686" cy="719686"/>
            <a:chOff x="832178" y="3525528"/>
            <a:chExt cx="719686" cy="719686"/>
          </a:xfrm>
        </p:grpSpPr>
        <p:sp>
          <p:nvSpPr>
            <p:cNvPr id="19" name="Oval 18">
              <a:extLst>
                <a:ext uri="{FF2B5EF4-FFF2-40B4-BE49-F238E27FC236}">
                  <a16:creationId xmlns:a16="http://schemas.microsoft.com/office/drawing/2014/main" id="{9B0B9640-8042-4511-B3AC-997D1F93069B}"/>
                </a:ext>
              </a:extLst>
            </p:cNvPr>
            <p:cNvSpPr/>
            <p:nvPr/>
          </p:nvSpPr>
          <p:spPr>
            <a:xfrm>
              <a:off x="832178" y="3525528"/>
              <a:ext cx="719686" cy="7196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67281AB7-2A3A-431D-B34B-FC79DEC24035}"/>
                </a:ext>
              </a:extLst>
            </p:cNvPr>
            <p:cNvGrpSpPr/>
            <p:nvPr/>
          </p:nvGrpSpPr>
          <p:grpSpPr>
            <a:xfrm>
              <a:off x="917701" y="3611051"/>
              <a:ext cx="548640" cy="548640"/>
              <a:chOff x="917701" y="3611051"/>
              <a:chExt cx="548640" cy="548640"/>
            </a:xfrm>
          </p:grpSpPr>
          <p:pic>
            <p:nvPicPr>
              <p:cNvPr id="62" name="Graphic 61" descr="Chat">
                <a:extLst>
                  <a:ext uri="{FF2B5EF4-FFF2-40B4-BE49-F238E27FC236}">
                    <a16:creationId xmlns:a16="http://schemas.microsoft.com/office/drawing/2014/main" id="{D686FAF4-7863-4BC7-B71A-8BB07A90FFC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701" y="3611051"/>
                <a:ext cx="548640" cy="548640"/>
              </a:xfrm>
              <a:prstGeom prst="rect">
                <a:avLst/>
              </a:prstGeom>
            </p:spPr>
          </p:pic>
          <p:sp>
            <p:nvSpPr>
              <p:cNvPr id="63" name="TextBox 62">
                <a:extLst>
                  <a:ext uri="{FF2B5EF4-FFF2-40B4-BE49-F238E27FC236}">
                    <a16:creationId xmlns:a16="http://schemas.microsoft.com/office/drawing/2014/main" id="{E0CF5B69-A4FE-4E0F-BB9E-087BF5C6A3D8}"/>
                  </a:ext>
                </a:extLst>
              </p:cNvPr>
              <p:cNvSpPr txBox="1"/>
              <p:nvPr/>
            </p:nvSpPr>
            <p:spPr>
              <a:xfrm>
                <a:off x="1224279" y="3798902"/>
                <a:ext cx="99386" cy="169277"/>
              </a:xfrm>
              <a:prstGeom prst="rect">
                <a:avLst/>
              </a:prstGeom>
              <a:noFill/>
            </p:spPr>
            <p:txBody>
              <a:bodyPr wrap="square" lIns="0" tIns="0" rIns="0" bIns="0" rtlCol="0">
                <a:spAutoFit/>
              </a:bodyPr>
              <a:lstStyle/>
              <a:p>
                <a:r>
                  <a:rPr lang="en-US" sz="1100">
                    <a:solidFill>
                      <a:schemeClr val="accent1"/>
                    </a:solidFill>
                    <a:latin typeface="+mj-lt"/>
                  </a:rPr>
                  <a:t>Q</a:t>
                </a:r>
              </a:p>
            </p:txBody>
          </p:sp>
          <p:sp>
            <p:nvSpPr>
              <p:cNvPr id="64" name="TextBox 63">
                <a:extLst>
                  <a:ext uri="{FF2B5EF4-FFF2-40B4-BE49-F238E27FC236}">
                    <a16:creationId xmlns:a16="http://schemas.microsoft.com/office/drawing/2014/main" id="{9E34C67A-6C6D-461F-A77C-A7D4DF720D04}"/>
                  </a:ext>
                </a:extLst>
              </p:cNvPr>
              <p:cNvSpPr txBox="1"/>
              <p:nvPr/>
            </p:nvSpPr>
            <p:spPr>
              <a:xfrm>
                <a:off x="1035102" y="3731134"/>
                <a:ext cx="99386" cy="169277"/>
              </a:xfrm>
              <a:prstGeom prst="rect">
                <a:avLst/>
              </a:prstGeom>
              <a:noFill/>
            </p:spPr>
            <p:txBody>
              <a:bodyPr wrap="square" lIns="0" tIns="0" rIns="0" bIns="0" rtlCol="0">
                <a:spAutoFit/>
              </a:bodyPr>
              <a:lstStyle/>
              <a:p>
                <a:r>
                  <a:rPr lang="en-US" sz="1100">
                    <a:solidFill>
                      <a:schemeClr val="accent1"/>
                    </a:solidFill>
                    <a:latin typeface="+mj-lt"/>
                  </a:rPr>
                  <a:t>A</a:t>
                </a:r>
              </a:p>
            </p:txBody>
          </p:sp>
        </p:grpSp>
      </p:grpSp>
      <p:sp>
        <p:nvSpPr>
          <p:cNvPr id="53" name="Rectangle 52">
            <a:extLst>
              <a:ext uri="{FF2B5EF4-FFF2-40B4-BE49-F238E27FC236}">
                <a16:creationId xmlns:a16="http://schemas.microsoft.com/office/drawing/2014/main" id="{448B84F7-1EE5-4D08-820A-0ED2C537707B}"/>
              </a:ext>
            </a:extLst>
          </p:cNvPr>
          <p:cNvSpPr/>
          <p:nvPr/>
        </p:nvSpPr>
        <p:spPr>
          <a:xfrm>
            <a:off x="5486400" y="1480457"/>
            <a:ext cx="5670498" cy="4818743"/>
          </a:xfrm>
          <a:prstGeom prst="rect">
            <a:avLst/>
          </a:prstGeom>
          <a:solidFill>
            <a:schemeClr val="bg1"/>
          </a:solidFill>
          <a:ln w="57150">
            <a:solidFill>
              <a:srgbClr val="1E3A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343070-D17D-40F1-AA11-9134DE9F3F6B}"/>
              </a:ext>
            </a:extLst>
          </p:cNvPr>
          <p:cNvSpPr/>
          <p:nvPr/>
        </p:nvSpPr>
        <p:spPr>
          <a:xfrm>
            <a:off x="5801664" y="2292497"/>
            <a:ext cx="4734981" cy="992388"/>
          </a:xfrm>
          <a:prstGeom prst="rect">
            <a:avLst/>
          </a:prstGeom>
        </p:spPr>
        <p:txBody>
          <a:bodyPr wrap="square">
            <a:spAutoFit/>
          </a:bodyPr>
          <a:lstStyle/>
          <a:p>
            <a:pPr marL="285750" marR="0" lvl="0" indent="-285750">
              <a:lnSpc>
                <a:spcPts val="2000"/>
              </a:lnSpc>
              <a:spcAft>
                <a:spcPts val="1200"/>
              </a:spcAft>
              <a:buFont typeface="Wingdings" panose="05000000000000000000" pitchFamily="2" charset="2"/>
              <a:buChar char="§"/>
            </a:pPr>
            <a:r>
              <a:rPr lang="en-US" sz="1400">
                <a:cs typeface="Arial" panose="020B0604020202020204" pitchFamily="34" charset="0"/>
              </a:rPr>
              <a:t>Improves</a:t>
            </a:r>
            <a:r>
              <a:rPr lang="en-US" sz="1400">
                <a:ea typeface="Times New Roman" panose="02020603050405020304" pitchFamily="18" charset="0"/>
                <a:cs typeface="Arial" panose="020B0604020202020204" pitchFamily="34" charset="0"/>
              </a:rPr>
              <a:t> your understanding of the information you just read about</a:t>
            </a:r>
          </a:p>
          <a:p>
            <a:pPr marL="285750" marR="0" lvl="0" indent="-285750">
              <a:lnSpc>
                <a:spcPts val="2000"/>
              </a:lnSpc>
              <a:spcAft>
                <a:spcPts val="1200"/>
              </a:spcAft>
              <a:buFont typeface="Wingdings" panose="05000000000000000000" pitchFamily="2" charset="2"/>
              <a:buChar char="§"/>
            </a:pPr>
            <a:r>
              <a:rPr lang="en-US" sz="1400">
                <a:ea typeface="Times New Roman" panose="02020603050405020304" pitchFamily="18" charset="0"/>
                <a:cs typeface="Arial" panose="020B0604020202020204" pitchFamily="34" charset="0"/>
              </a:rPr>
              <a:t>Reinforces the language of medication administration</a:t>
            </a:r>
          </a:p>
        </p:txBody>
      </p:sp>
      <p:sp>
        <p:nvSpPr>
          <p:cNvPr id="27" name="Rectangle 26">
            <a:extLst>
              <a:ext uri="{FF2B5EF4-FFF2-40B4-BE49-F238E27FC236}">
                <a16:creationId xmlns:a16="http://schemas.microsoft.com/office/drawing/2014/main" id="{3BB7DF93-EFE3-420A-AF3C-DF7A7B692011}"/>
              </a:ext>
            </a:extLst>
          </p:cNvPr>
          <p:cNvSpPr/>
          <p:nvPr/>
        </p:nvSpPr>
        <p:spPr>
          <a:xfrm>
            <a:off x="5801665" y="1635980"/>
            <a:ext cx="2463592" cy="331373"/>
          </a:xfrm>
          <a:prstGeom prst="rect">
            <a:avLst/>
          </a:prstGeom>
        </p:spPr>
        <p:txBody>
          <a:bodyPr wrap="square">
            <a:spAutoFit/>
          </a:bodyPr>
          <a:lstStyle/>
          <a:p>
            <a:pPr marR="0" lvl="0">
              <a:lnSpc>
                <a:spcPts val="2000"/>
              </a:lnSpc>
              <a:spcAft>
                <a:spcPts val="2400"/>
              </a:spcAft>
            </a:pPr>
            <a:r>
              <a:rPr lang="en-US" sz="1600" b="1">
                <a:solidFill>
                  <a:srgbClr val="1E3A62"/>
                </a:solidFill>
                <a:ea typeface="Times New Roman" panose="02020603050405020304" pitchFamily="18" charset="0"/>
                <a:cs typeface="Arial" panose="020B0604020202020204" pitchFamily="34" charset="0"/>
              </a:rPr>
              <a:t>Activity</a:t>
            </a:r>
          </a:p>
        </p:txBody>
      </p:sp>
      <p:sp>
        <p:nvSpPr>
          <p:cNvPr id="28" name="Oval 27">
            <a:extLst>
              <a:ext uri="{FF2B5EF4-FFF2-40B4-BE49-F238E27FC236}">
                <a16:creationId xmlns:a16="http://schemas.microsoft.com/office/drawing/2014/main" id="{4E3665FE-3442-48F8-86E2-59FB9B6E5EE3}"/>
              </a:ext>
            </a:extLst>
          </p:cNvPr>
          <p:cNvSpPr/>
          <p:nvPr/>
        </p:nvSpPr>
        <p:spPr>
          <a:xfrm>
            <a:off x="10803843" y="1136570"/>
            <a:ext cx="719686" cy="719686"/>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47AC9BD-58A2-4043-99A6-FF3AD0D50CDD}"/>
              </a:ext>
            </a:extLst>
          </p:cNvPr>
          <p:cNvCxnSpPr/>
          <p:nvPr/>
        </p:nvCxnSpPr>
        <p:spPr>
          <a:xfrm>
            <a:off x="5892074" y="2122876"/>
            <a:ext cx="4644572" cy="0"/>
          </a:xfrm>
          <a:prstGeom prst="line">
            <a:avLst/>
          </a:prstGeom>
          <a:ln w="19050">
            <a:solidFill>
              <a:srgbClr val="1E3A62"/>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30D0CA8-DE20-4D5E-88C5-720ED693DB6E}"/>
              </a:ext>
            </a:extLst>
          </p:cNvPr>
          <p:cNvSpPr/>
          <p:nvPr/>
        </p:nvSpPr>
        <p:spPr>
          <a:xfrm>
            <a:off x="2137437" y="2885456"/>
            <a:ext cx="2463592" cy="331373"/>
          </a:xfrm>
          <a:prstGeom prst="rect">
            <a:avLst/>
          </a:prstGeom>
        </p:spPr>
        <p:txBody>
          <a:bodyPr wrap="square">
            <a:spAutoFit/>
          </a:bodyPr>
          <a:lstStyle/>
          <a:p>
            <a:pPr marR="0" lvl="0">
              <a:lnSpc>
                <a:spcPts val="2000"/>
              </a:lnSpc>
              <a:spcAft>
                <a:spcPts val="2400"/>
              </a:spcAft>
            </a:pPr>
            <a:r>
              <a:rPr lang="en-US" sz="1400">
                <a:solidFill>
                  <a:srgbClr val="7F7F7F"/>
                </a:solidFill>
                <a:ea typeface="Times New Roman" panose="02020603050405020304" pitchFamily="18" charset="0"/>
                <a:cs typeface="Arial" panose="020B0604020202020204" pitchFamily="34" charset="0"/>
              </a:rPr>
              <a:t>Glossary</a:t>
            </a:r>
            <a:endParaRPr lang="en-US" sz="1200">
              <a:solidFill>
                <a:srgbClr val="7F7F7F"/>
              </a:solidFill>
              <a:ea typeface="Times New Roman" panose="02020603050405020304" pitchFamily="18" charset="0"/>
              <a:cs typeface="Arial" panose="020B0604020202020204" pitchFamily="34" charset="0"/>
            </a:endParaRPr>
          </a:p>
        </p:txBody>
      </p:sp>
      <p:sp>
        <p:nvSpPr>
          <p:cNvPr id="32" name="Rectangle 31">
            <a:extLst>
              <a:ext uri="{FF2B5EF4-FFF2-40B4-BE49-F238E27FC236}">
                <a16:creationId xmlns:a16="http://schemas.microsoft.com/office/drawing/2014/main" id="{09A9A67B-EA50-4683-9A91-375743E8F5E6}"/>
              </a:ext>
            </a:extLst>
          </p:cNvPr>
          <p:cNvSpPr/>
          <p:nvPr/>
        </p:nvSpPr>
        <p:spPr>
          <a:xfrm>
            <a:off x="2137437" y="3719685"/>
            <a:ext cx="2463592" cy="348813"/>
          </a:xfrm>
          <a:prstGeom prst="rect">
            <a:avLst/>
          </a:prstGeom>
        </p:spPr>
        <p:txBody>
          <a:bodyPr wrap="square">
            <a:spAutoFit/>
          </a:bodyPr>
          <a:lstStyle/>
          <a:p>
            <a:pPr marR="0" lvl="0">
              <a:lnSpc>
                <a:spcPts val="2000"/>
              </a:lnSpc>
              <a:spcAft>
                <a:spcPts val="2400"/>
              </a:spcAft>
            </a:pPr>
            <a:r>
              <a:rPr lang="en-US" b="1">
                <a:solidFill>
                  <a:srgbClr val="1E3A62"/>
                </a:solidFill>
                <a:ea typeface="Times New Roman" panose="02020603050405020304" pitchFamily="18" charset="0"/>
                <a:cs typeface="Arial" panose="020B0604020202020204" pitchFamily="34" charset="0"/>
              </a:rPr>
              <a:t>Activity</a:t>
            </a:r>
          </a:p>
        </p:txBody>
      </p:sp>
      <p:sp>
        <p:nvSpPr>
          <p:cNvPr id="33" name="Rectangle 32">
            <a:extLst>
              <a:ext uri="{FF2B5EF4-FFF2-40B4-BE49-F238E27FC236}">
                <a16:creationId xmlns:a16="http://schemas.microsoft.com/office/drawing/2014/main" id="{231650E2-9E8A-4422-8319-DC66E42E9929}"/>
              </a:ext>
            </a:extLst>
          </p:cNvPr>
          <p:cNvSpPr/>
          <p:nvPr/>
        </p:nvSpPr>
        <p:spPr>
          <a:xfrm>
            <a:off x="2137436" y="4550214"/>
            <a:ext cx="2666057" cy="325538"/>
          </a:xfrm>
          <a:prstGeom prst="rect">
            <a:avLst/>
          </a:prstGeom>
        </p:spPr>
        <p:txBody>
          <a:bodyPr wrap="square">
            <a:spAutoFit/>
          </a:bodyPr>
          <a:lstStyle/>
          <a:p>
            <a:pPr marR="0" lvl="0">
              <a:lnSpc>
                <a:spcPts val="2000"/>
              </a:lnSpc>
              <a:spcAft>
                <a:spcPts val="2400"/>
              </a:spcAft>
            </a:pPr>
            <a:r>
              <a:rPr lang="en-US" sz="1400">
                <a:solidFill>
                  <a:srgbClr val="1663A7"/>
                </a:solidFill>
                <a:ea typeface="Times New Roman" panose="02020603050405020304" pitchFamily="18" charset="0"/>
                <a:cs typeface="Arial" panose="020B0604020202020204" pitchFamily="34" charset="0"/>
              </a:rPr>
              <a:t>Apply What You’ve Learned</a:t>
            </a:r>
          </a:p>
        </p:txBody>
      </p:sp>
      <p:sp>
        <p:nvSpPr>
          <p:cNvPr id="34" name="Rectangle 33">
            <a:extLst>
              <a:ext uri="{FF2B5EF4-FFF2-40B4-BE49-F238E27FC236}">
                <a16:creationId xmlns:a16="http://schemas.microsoft.com/office/drawing/2014/main" id="{D93CC095-7DAC-415C-8DEF-8FC6138011B6}"/>
              </a:ext>
            </a:extLst>
          </p:cNvPr>
          <p:cNvSpPr/>
          <p:nvPr/>
        </p:nvSpPr>
        <p:spPr>
          <a:xfrm>
            <a:off x="2137437" y="5388145"/>
            <a:ext cx="2463592" cy="331373"/>
          </a:xfrm>
          <a:prstGeom prst="rect">
            <a:avLst/>
          </a:prstGeom>
        </p:spPr>
        <p:txBody>
          <a:bodyPr wrap="square">
            <a:spAutoFit/>
          </a:bodyPr>
          <a:lstStyle/>
          <a:p>
            <a:pPr marR="0" lvl="0">
              <a:lnSpc>
                <a:spcPts val="2000"/>
              </a:lnSpc>
              <a:spcAft>
                <a:spcPts val="2400"/>
              </a:spcAft>
            </a:pPr>
            <a:r>
              <a:rPr lang="en-US" sz="1400">
                <a:solidFill>
                  <a:srgbClr val="00B760"/>
                </a:solidFill>
                <a:ea typeface="Times New Roman" panose="02020603050405020304" pitchFamily="18" charset="0"/>
                <a:cs typeface="Arial" panose="020B0604020202020204" pitchFamily="34" charset="0"/>
              </a:rPr>
              <a:t>Additional Information</a:t>
            </a:r>
          </a:p>
        </p:txBody>
      </p:sp>
      <p:pic>
        <p:nvPicPr>
          <p:cNvPr id="30" name="Graphic 29" descr="Books">
            <a:extLst>
              <a:ext uri="{FF2B5EF4-FFF2-40B4-BE49-F238E27FC236}">
                <a16:creationId xmlns:a16="http://schemas.microsoft.com/office/drawing/2014/main" id="{3B3B7595-3CDD-49BF-9C17-F27224D6579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7701" y="2773122"/>
            <a:ext cx="548640" cy="548640"/>
          </a:xfrm>
          <a:prstGeom prst="rect">
            <a:avLst/>
          </a:prstGeom>
        </p:spPr>
      </p:pic>
      <p:grpSp>
        <p:nvGrpSpPr>
          <p:cNvPr id="39" name="Group 38">
            <a:extLst>
              <a:ext uri="{FF2B5EF4-FFF2-40B4-BE49-F238E27FC236}">
                <a16:creationId xmlns:a16="http://schemas.microsoft.com/office/drawing/2014/main" id="{647CF8D9-29E3-4B82-BA09-ED149A21BAF2}"/>
              </a:ext>
            </a:extLst>
          </p:cNvPr>
          <p:cNvGrpSpPr/>
          <p:nvPr/>
        </p:nvGrpSpPr>
        <p:grpSpPr>
          <a:xfrm>
            <a:off x="10797055" y="1131127"/>
            <a:ext cx="719686" cy="719686"/>
            <a:chOff x="832178" y="3525528"/>
            <a:chExt cx="719686" cy="719686"/>
          </a:xfrm>
        </p:grpSpPr>
        <p:sp>
          <p:nvSpPr>
            <p:cNvPr id="40" name="Oval 39">
              <a:extLst>
                <a:ext uri="{FF2B5EF4-FFF2-40B4-BE49-F238E27FC236}">
                  <a16:creationId xmlns:a16="http://schemas.microsoft.com/office/drawing/2014/main" id="{65E58F87-8151-4013-887D-5AC5F1A2AD95}"/>
                </a:ext>
              </a:extLst>
            </p:cNvPr>
            <p:cNvSpPr/>
            <p:nvPr/>
          </p:nvSpPr>
          <p:spPr>
            <a:xfrm>
              <a:off x="832178" y="3525528"/>
              <a:ext cx="719686" cy="7196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1C4BF19B-B8F5-4901-A360-1384C8546776}"/>
                </a:ext>
              </a:extLst>
            </p:cNvPr>
            <p:cNvGrpSpPr/>
            <p:nvPr/>
          </p:nvGrpSpPr>
          <p:grpSpPr>
            <a:xfrm>
              <a:off x="917701" y="3611051"/>
              <a:ext cx="548640" cy="548640"/>
              <a:chOff x="917701" y="3611051"/>
              <a:chExt cx="548640" cy="548640"/>
            </a:xfrm>
          </p:grpSpPr>
          <p:pic>
            <p:nvPicPr>
              <p:cNvPr id="43" name="Graphic 42" descr="Chat">
                <a:extLst>
                  <a:ext uri="{FF2B5EF4-FFF2-40B4-BE49-F238E27FC236}">
                    <a16:creationId xmlns:a16="http://schemas.microsoft.com/office/drawing/2014/main" id="{1ABED8DA-DAB8-422B-81C6-C42C27A0694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701" y="3611051"/>
                <a:ext cx="548640" cy="548640"/>
              </a:xfrm>
              <a:prstGeom prst="rect">
                <a:avLst/>
              </a:prstGeom>
            </p:spPr>
          </p:pic>
          <p:sp>
            <p:nvSpPr>
              <p:cNvPr id="44" name="TextBox 43">
                <a:extLst>
                  <a:ext uri="{FF2B5EF4-FFF2-40B4-BE49-F238E27FC236}">
                    <a16:creationId xmlns:a16="http://schemas.microsoft.com/office/drawing/2014/main" id="{B9A27913-F560-4AAD-8CCF-B2108A495C9F}"/>
                  </a:ext>
                </a:extLst>
              </p:cNvPr>
              <p:cNvSpPr txBox="1"/>
              <p:nvPr/>
            </p:nvSpPr>
            <p:spPr>
              <a:xfrm>
                <a:off x="1224279" y="3798902"/>
                <a:ext cx="99386" cy="169277"/>
              </a:xfrm>
              <a:prstGeom prst="rect">
                <a:avLst/>
              </a:prstGeom>
              <a:noFill/>
            </p:spPr>
            <p:txBody>
              <a:bodyPr wrap="square" lIns="0" tIns="0" rIns="0" bIns="0" rtlCol="0">
                <a:spAutoFit/>
              </a:bodyPr>
              <a:lstStyle/>
              <a:p>
                <a:r>
                  <a:rPr lang="en-US" sz="1100">
                    <a:solidFill>
                      <a:schemeClr val="accent1"/>
                    </a:solidFill>
                    <a:latin typeface="+mj-lt"/>
                  </a:rPr>
                  <a:t>Q</a:t>
                </a:r>
              </a:p>
            </p:txBody>
          </p:sp>
          <p:sp>
            <p:nvSpPr>
              <p:cNvPr id="46" name="TextBox 45">
                <a:extLst>
                  <a:ext uri="{FF2B5EF4-FFF2-40B4-BE49-F238E27FC236}">
                    <a16:creationId xmlns:a16="http://schemas.microsoft.com/office/drawing/2014/main" id="{E63A3941-F8EB-462D-ADE9-3DFAD65C1224}"/>
                  </a:ext>
                </a:extLst>
              </p:cNvPr>
              <p:cNvSpPr txBox="1"/>
              <p:nvPr/>
            </p:nvSpPr>
            <p:spPr>
              <a:xfrm>
                <a:off x="1035102" y="3731134"/>
                <a:ext cx="99386" cy="169277"/>
              </a:xfrm>
              <a:prstGeom prst="rect">
                <a:avLst/>
              </a:prstGeom>
              <a:noFill/>
            </p:spPr>
            <p:txBody>
              <a:bodyPr wrap="square" lIns="0" tIns="0" rIns="0" bIns="0" rtlCol="0">
                <a:spAutoFit/>
              </a:bodyPr>
              <a:lstStyle/>
              <a:p>
                <a:r>
                  <a:rPr lang="en-US" sz="1100">
                    <a:solidFill>
                      <a:schemeClr val="accent1"/>
                    </a:solidFill>
                    <a:latin typeface="+mj-lt"/>
                  </a:rPr>
                  <a:t>A</a:t>
                </a:r>
              </a:p>
            </p:txBody>
          </p:sp>
        </p:grpSp>
      </p:grpSp>
      <p:sp>
        <p:nvSpPr>
          <p:cNvPr id="47" name="Rectangle 46">
            <a:extLst>
              <a:ext uri="{FF2B5EF4-FFF2-40B4-BE49-F238E27FC236}">
                <a16:creationId xmlns:a16="http://schemas.microsoft.com/office/drawing/2014/main" id="{9299BB45-FE53-4968-86ED-F287218E6B61}"/>
              </a:ext>
            </a:extLst>
          </p:cNvPr>
          <p:cNvSpPr/>
          <p:nvPr/>
        </p:nvSpPr>
        <p:spPr>
          <a:xfrm>
            <a:off x="245580" y="987563"/>
            <a:ext cx="11407665" cy="331373"/>
          </a:xfrm>
          <a:prstGeom prst="rect">
            <a:avLst/>
          </a:prstGeom>
        </p:spPr>
        <p:txBody>
          <a:bodyPr wrap="square">
            <a:spAutoFit/>
          </a:bodyPr>
          <a:lstStyle/>
          <a:p>
            <a:pPr marR="0" lvl="0">
              <a:lnSpc>
                <a:spcPts val="2000"/>
              </a:lnSpc>
              <a:spcAft>
                <a:spcPts val="2400"/>
              </a:spcAft>
            </a:pPr>
            <a:r>
              <a:rPr lang="en-US" sz="1400">
                <a:ea typeface="Times New Roman" panose="02020603050405020304" pitchFamily="18" charset="0"/>
                <a:cs typeface="Arial" panose="020B0604020202020204" pitchFamily="34" charset="0"/>
              </a:rPr>
              <a:t>The special aids that will help you </a:t>
            </a:r>
            <a:r>
              <a:rPr lang="en-US" sz="1400"/>
              <a:t>master the information you need to administer medications safely are:</a:t>
            </a:r>
            <a:endParaRPr lang="en-US" sz="1400">
              <a:ea typeface="Times New Roman" panose="02020603050405020304" pitchFamily="18" charset="0"/>
              <a:cs typeface="Arial" panose="020B0604020202020204" pitchFamily="34" charset="0"/>
            </a:endParaRPr>
          </a:p>
        </p:txBody>
      </p:sp>
      <p:sp>
        <p:nvSpPr>
          <p:cNvPr id="36" name="TextBox 35">
            <a:extLst>
              <a:ext uri="{FF2B5EF4-FFF2-40B4-BE49-F238E27FC236}">
                <a16:creationId xmlns:a16="http://schemas.microsoft.com/office/drawing/2014/main" id="{8FCB74F5-3666-47C8-A6F6-3375D636A50B}"/>
              </a:ext>
            </a:extLst>
          </p:cNvPr>
          <p:cNvSpPr txBox="1"/>
          <p:nvPr/>
        </p:nvSpPr>
        <p:spPr>
          <a:xfrm>
            <a:off x="245580" y="1313332"/>
            <a:ext cx="2547492" cy="276999"/>
          </a:xfrm>
          <a:prstGeom prst="rect">
            <a:avLst/>
          </a:prstGeom>
          <a:noFill/>
        </p:spPr>
        <p:txBody>
          <a:bodyPr wrap="none" rtlCol="0">
            <a:spAutoFit/>
          </a:bodyPr>
          <a:lstStyle/>
          <a:p>
            <a:r>
              <a:rPr lang="en-US" sz="1200" i="1">
                <a:solidFill>
                  <a:schemeClr val="accent5">
                    <a:lumMod val="75000"/>
                  </a:schemeClr>
                </a:solidFill>
              </a:rPr>
              <a:t>Click each aid to learn about them.</a:t>
            </a:r>
          </a:p>
        </p:txBody>
      </p:sp>
    </p:spTree>
    <p:extLst>
      <p:ext uri="{BB962C8B-B14F-4D97-AF65-F5344CB8AC3E}">
        <p14:creationId xmlns:p14="http://schemas.microsoft.com/office/powerpoint/2010/main" val="219175405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a:xfrm>
            <a:off x="3231773" y="120307"/>
            <a:ext cx="8611884" cy="562908"/>
          </a:xfrm>
        </p:spPr>
        <p:txBody>
          <a:bodyPr/>
          <a:lstStyle/>
          <a:p>
            <a:r>
              <a:rPr lang="en-IN" sz="2400"/>
              <a:t>Summary</a:t>
            </a:r>
            <a:endParaRPr lang="en-US" sz="2400"/>
          </a:p>
        </p:txBody>
      </p:sp>
      <p:sp>
        <p:nvSpPr>
          <p:cNvPr id="19" name="Rectangle 18">
            <a:extLst>
              <a:ext uri="{FF2B5EF4-FFF2-40B4-BE49-F238E27FC236}">
                <a16:creationId xmlns:a16="http://schemas.microsoft.com/office/drawing/2014/main" id="{AB6236EF-74E2-4958-BDAE-EBD15FC3A01A}"/>
              </a:ext>
            </a:extLst>
          </p:cNvPr>
          <p:cNvSpPr/>
          <p:nvPr/>
        </p:nvSpPr>
        <p:spPr>
          <a:xfrm>
            <a:off x="102353" y="1233714"/>
            <a:ext cx="11987295" cy="5186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9" name="Rectangle 8">
            <a:extLst>
              <a:ext uri="{FF2B5EF4-FFF2-40B4-BE49-F238E27FC236}">
                <a16:creationId xmlns:a16="http://schemas.microsoft.com/office/drawing/2014/main" id="{E677C1C2-C426-4D7E-ADE9-7AD9E6D127B8}"/>
              </a:ext>
            </a:extLst>
          </p:cNvPr>
          <p:cNvSpPr/>
          <p:nvPr/>
        </p:nvSpPr>
        <p:spPr>
          <a:xfrm>
            <a:off x="102353" y="1255679"/>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Direct vs. Indirect Contact </a:t>
            </a:r>
            <a:endParaRPr lang="en-US" sz="1400" b="1" dirty="0">
              <a:solidFill>
                <a:schemeClr val="bg1"/>
              </a:solidFill>
            </a:endParaRPr>
          </a:p>
        </p:txBody>
      </p:sp>
      <p:sp>
        <p:nvSpPr>
          <p:cNvPr id="10" name="Rectangle 9">
            <a:extLst>
              <a:ext uri="{FF2B5EF4-FFF2-40B4-BE49-F238E27FC236}">
                <a16:creationId xmlns:a16="http://schemas.microsoft.com/office/drawing/2014/main" id="{8A8AD20D-2545-4525-ADB8-86D4868F2E6A}"/>
              </a:ext>
            </a:extLst>
          </p:cNvPr>
          <p:cNvSpPr/>
          <p:nvPr/>
        </p:nvSpPr>
        <p:spPr>
          <a:xfrm>
            <a:off x="101526" y="2012720"/>
            <a:ext cx="5861125"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Standard Precautions for Medication Administration </a:t>
            </a:r>
          </a:p>
        </p:txBody>
      </p:sp>
      <p:sp>
        <p:nvSpPr>
          <p:cNvPr id="11" name="Rectangle 10">
            <a:extLst>
              <a:ext uri="{FF2B5EF4-FFF2-40B4-BE49-F238E27FC236}">
                <a16:creationId xmlns:a16="http://schemas.microsoft.com/office/drawing/2014/main" id="{685C886E-3A6C-4543-872C-DBC43DC94F16}"/>
              </a:ext>
            </a:extLst>
          </p:cNvPr>
          <p:cNvSpPr/>
          <p:nvPr/>
        </p:nvSpPr>
        <p:spPr>
          <a:xfrm>
            <a:off x="101526" y="2769761"/>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Procedure for Proper Handwashing </a:t>
            </a:r>
          </a:p>
        </p:txBody>
      </p:sp>
      <p:sp>
        <p:nvSpPr>
          <p:cNvPr id="12" name="Rectangle 11">
            <a:extLst>
              <a:ext uri="{FF2B5EF4-FFF2-40B4-BE49-F238E27FC236}">
                <a16:creationId xmlns:a16="http://schemas.microsoft.com/office/drawing/2014/main" id="{949C8E44-B667-4AAB-9A18-EA40F3279428}"/>
              </a:ext>
            </a:extLst>
          </p:cNvPr>
          <p:cNvSpPr/>
          <p:nvPr/>
        </p:nvSpPr>
        <p:spPr>
          <a:xfrm>
            <a:off x="101526" y="3528867"/>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Procedure for Putting in / Taking off Gloves</a:t>
            </a:r>
          </a:p>
        </p:txBody>
      </p:sp>
      <p:sp>
        <p:nvSpPr>
          <p:cNvPr id="13" name="Rectangle 12">
            <a:extLst>
              <a:ext uri="{FF2B5EF4-FFF2-40B4-BE49-F238E27FC236}">
                <a16:creationId xmlns:a16="http://schemas.microsoft.com/office/drawing/2014/main" id="{BB5BE145-F776-4DDD-AB0A-FD61ED9ECBD6}"/>
              </a:ext>
            </a:extLst>
          </p:cNvPr>
          <p:cNvSpPr/>
          <p:nvPr/>
        </p:nvSpPr>
        <p:spPr>
          <a:xfrm>
            <a:off x="88624" y="4302344"/>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MRSA and its Prevention </a:t>
            </a:r>
          </a:p>
        </p:txBody>
      </p:sp>
      <p:sp>
        <p:nvSpPr>
          <p:cNvPr id="17" name="TextBox 16">
            <a:extLst>
              <a:ext uri="{FF2B5EF4-FFF2-40B4-BE49-F238E27FC236}">
                <a16:creationId xmlns:a16="http://schemas.microsoft.com/office/drawing/2014/main" id="{D6B73EEC-187B-4A82-9E39-904033675493}"/>
              </a:ext>
            </a:extLst>
          </p:cNvPr>
          <p:cNvSpPr txBox="1"/>
          <p:nvPr/>
        </p:nvSpPr>
        <p:spPr>
          <a:xfrm flipH="1">
            <a:off x="137158" y="853405"/>
            <a:ext cx="11654791" cy="276999"/>
          </a:xfrm>
          <a:prstGeom prst="rect">
            <a:avLst/>
          </a:prstGeom>
          <a:noFill/>
        </p:spPr>
        <p:txBody>
          <a:bodyPr wrap="square" rtlCol="0">
            <a:spAutoFit/>
          </a:bodyPr>
          <a:lstStyle/>
          <a:p>
            <a:r>
              <a:rPr lang="en-US" sz="1200" i="1" dirty="0">
                <a:solidFill>
                  <a:schemeClr val="accent5">
                    <a:lumMod val="75000"/>
                  </a:schemeClr>
                </a:solidFill>
              </a:rPr>
              <a:t>Click each tab for a quick recap.</a:t>
            </a:r>
          </a:p>
        </p:txBody>
      </p:sp>
      <p:pic>
        <p:nvPicPr>
          <p:cNvPr id="15" name="Picture 2" descr="African Male healthcare worker washing his hands - Royalty-free Washing Stock Photo">
            <a:extLst>
              <a:ext uri="{FF2B5EF4-FFF2-40B4-BE49-F238E27FC236}">
                <a16:creationId xmlns:a16="http://schemas.microsoft.com/office/drawing/2014/main" id="{381061A1-6481-4623-BE1E-6746297564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75" r="15680"/>
          <a:stretch/>
        </p:blipFill>
        <p:spPr bwMode="auto">
          <a:xfrm flipH="1">
            <a:off x="6052458" y="1230715"/>
            <a:ext cx="6037189" cy="5186135"/>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533080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a:xfrm>
            <a:off x="3231773" y="120307"/>
            <a:ext cx="8611884" cy="562908"/>
          </a:xfrm>
        </p:spPr>
        <p:txBody>
          <a:bodyPr/>
          <a:lstStyle/>
          <a:p>
            <a:r>
              <a:rPr lang="en-IN" sz="2400"/>
              <a:t>Summary</a:t>
            </a:r>
            <a:endParaRPr lang="en-US" sz="2400"/>
          </a:p>
        </p:txBody>
      </p:sp>
      <p:sp>
        <p:nvSpPr>
          <p:cNvPr id="19" name="Rectangle 18">
            <a:extLst>
              <a:ext uri="{FF2B5EF4-FFF2-40B4-BE49-F238E27FC236}">
                <a16:creationId xmlns:a16="http://schemas.microsoft.com/office/drawing/2014/main" id="{AB6236EF-74E2-4958-BDAE-EBD15FC3A01A}"/>
              </a:ext>
            </a:extLst>
          </p:cNvPr>
          <p:cNvSpPr/>
          <p:nvPr/>
        </p:nvSpPr>
        <p:spPr>
          <a:xfrm>
            <a:off x="102353" y="1233714"/>
            <a:ext cx="11987295" cy="5186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9" name="Rectangle 8">
            <a:extLst>
              <a:ext uri="{FF2B5EF4-FFF2-40B4-BE49-F238E27FC236}">
                <a16:creationId xmlns:a16="http://schemas.microsoft.com/office/drawing/2014/main" id="{E677C1C2-C426-4D7E-ADE9-7AD9E6D127B8}"/>
              </a:ext>
            </a:extLst>
          </p:cNvPr>
          <p:cNvSpPr/>
          <p:nvPr/>
        </p:nvSpPr>
        <p:spPr>
          <a:xfrm>
            <a:off x="102353" y="1255679"/>
            <a:ext cx="5860298" cy="722376"/>
          </a:xfrm>
          <a:prstGeom prst="rect">
            <a:avLst/>
          </a:prstGeom>
          <a:solidFill>
            <a:srgbClr val="104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Direct vs. Indirect Contact </a:t>
            </a:r>
            <a:endParaRPr lang="en-US" sz="1400" b="1" dirty="0">
              <a:solidFill>
                <a:schemeClr val="bg1"/>
              </a:solidFill>
            </a:endParaRPr>
          </a:p>
        </p:txBody>
      </p:sp>
      <p:sp>
        <p:nvSpPr>
          <p:cNvPr id="10" name="Rectangle 9">
            <a:extLst>
              <a:ext uri="{FF2B5EF4-FFF2-40B4-BE49-F238E27FC236}">
                <a16:creationId xmlns:a16="http://schemas.microsoft.com/office/drawing/2014/main" id="{8A8AD20D-2545-4525-ADB8-86D4868F2E6A}"/>
              </a:ext>
            </a:extLst>
          </p:cNvPr>
          <p:cNvSpPr/>
          <p:nvPr/>
        </p:nvSpPr>
        <p:spPr>
          <a:xfrm>
            <a:off x="101526" y="2012720"/>
            <a:ext cx="5861125"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Standard Precautions for Medication Administration </a:t>
            </a:r>
          </a:p>
        </p:txBody>
      </p:sp>
      <p:sp>
        <p:nvSpPr>
          <p:cNvPr id="11" name="Rectangle 10">
            <a:extLst>
              <a:ext uri="{FF2B5EF4-FFF2-40B4-BE49-F238E27FC236}">
                <a16:creationId xmlns:a16="http://schemas.microsoft.com/office/drawing/2014/main" id="{685C886E-3A6C-4543-872C-DBC43DC94F16}"/>
              </a:ext>
            </a:extLst>
          </p:cNvPr>
          <p:cNvSpPr/>
          <p:nvPr/>
        </p:nvSpPr>
        <p:spPr>
          <a:xfrm>
            <a:off x="101526" y="2769761"/>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Procedure for Proper Handwashing </a:t>
            </a:r>
          </a:p>
        </p:txBody>
      </p:sp>
      <p:sp>
        <p:nvSpPr>
          <p:cNvPr id="12" name="Rectangle 11">
            <a:extLst>
              <a:ext uri="{FF2B5EF4-FFF2-40B4-BE49-F238E27FC236}">
                <a16:creationId xmlns:a16="http://schemas.microsoft.com/office/drawing/2014/main" id="{949C8E44-B667-4AAB-9A18-EA40F3279428}"/>
              </a:ext>
            </a:extLst>
          </p:cNvPr>
          <p:cNvSpPr/>
          <p:nvPr/>
        </p:nvSpPr>
        <p:spPr>
          <a:xfrm>
            <a:off x="101526" y="3528867"/>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Procedure for Putting in / Taking off Gloves</a:t>
            </a:r>
          </a:p>
        </p:txBody>
      </p:sp>
      <p:sp>
        <p:nvSpPr>
          <p:cNvPr id="13" name="Rectangle 12">
            <a:extLst>
              <a:ext uri="{FF2B5EF4-FFF2-40B4-BE49-F238E27FC236}">
                <a16:creationId xmlns:a16="http://schemas.microsoft.com/office/drawing/2014/main" id="{BB5BE145-F776-4DDD-AB0A-FD61ED9ECBD6}"/>
              </a:ext>
            </a:extLst>
          </p:cNvPr>
          <p:cNvSpPr/>
          <p:nvPr/>
        </p:nvSpPr>
        <p:spPr>
          <a:xfrm>
            <a:off x="88624" y="4302344"/>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MRSA and its Prevention </a:t>
            </a:r>
          </a:p>
        </p:txBody>
      </p:sp>
      <p:sp>
        <p:nvSpPr>
          <p:cNvPr id="17" name="TextBox 16">
            <a:extLst>
              <a:ext uri="{FF2B5EF4-FFF2-40B4-BE49-F238E27FC236}">
                <a16:creationId xmlns:a16="http://schemas.microsoft.com/office/drawing/2014/main" id="{D6B73EEC-187B-4A82-9E39-904033675493}"/>
              </a:ext>
            </a:extLst>
          </p:cNvPr>
          <p:cNvSpPr txBox="1"/>
          <p:nvPr/>
        </p:nvSpPr>
        <p:spPr>
          <a:xfrm flipH="1">
            <a:off x="137158" y="853405"/>
            <a:ext cx="11654791" cy="276999"/>
          </a:xfrm>
          <a:prstGeom prst="rect">
            <a:avLst/>
          </a:prstGeom>
          <a:noFill/>
        </p:spPr>
        <p:txBody>
          <a:bodyPr wrap="square" rtlCol="0">
            <a:spAutoFit/>
          </a:bodyPr>
          <a:lstStyle/>
          <a:p>
            <a:r>
              <a:rPr lang="en-US" sz="1200" i="1">
                <a:solidFill>
                  <a:schemeClr val="accent5">
                    <a:lumMod val="75000"/>
                  </a:schemeClr>
                </a:solidFill>
              </a:rPr>
              <a:t>Click each tab for a quick recap.</a:t>
            </a:r>
          </a:p>
        </p:txBody>
      </p:sp>
      <p:sp>
        <p:nvSpPr>
          <p:cNvPr id="14" name="Rectangle 13">
            <a:extLst>
              <a:ext uri="{FF2B5EF4-FFF2-40B4-BE49-F238E27FC236}">
                <a16:creationId xmlns:a16="http://schemas.microsoft.com/office/drawing/2014/main" id="{07CA71BE-7592-4ACF-B38A-6E90AAB80923}"/>
              </a:ext>
            </a:extLst>
          </p:cNvPr>
          <p:cNvSpPr/>
          <p:nvPr/>
        </p:nvSpPr>
        <p:spPr>
          <a:xfrm>
            <a:off x="6243080" y="1501577"/>
            <a:ext cx="4961163" cy="2062103"/>
          </a:xfrm>
          <a:prstGeom prst="rect">
            <a:avLst/>
          </a:prstGeom>
        </p:spPr>
        <p:txBody>
          <a:bodyPr wrap="square">
            <a:spAutoFit/>
          </a:bodyPr>
          <a:lstStyle/>
          <a:p>
            <a:pPr>
              <a:spcBef>
                <a:spcPts val="600"/>
              </a:spcBef>
              <a:spcAft>
                <a:spcPts val="600"/>
              </a:spcAft>
            </a:pPr>
            <a:r>
              <a:rPr lang="en-US" sz="1400" b="1" dirty="0"/>
              <a:t>Direct contact </a:t>
            </a:r>
            <a:r>
              <a:rPr lang="en-US" sz="1400" dirty="0"/>
              <a:t>means person to person.</a:t>
            </a:r>
          </a:p>
          <a:p>
            <a:pPr lvl="0">
              <a:spcBef>
                <a:spcPts val="600"/>
              </a:spcBef>
              <a:spcAft>
                <a:spcPts val="600"/>
              </a:spcAft>
              <a:defRPr/>
            </a:pPr>
            <a:r>
              <a:rPr lang="en-US" sz="1400" dirty="0"/>
              <a:t>Example: If you touch a person's blood or other bodily fluid without gloves and then blow your nose. </a:t>
            </a:r>
          </a:p>
          <a:p>
            <a:pPr lvl="0">
              <a:spcBef>
                <a:spcPts val="600"/>
              </a:spcBef>
              <a:spcAft>
                <a:spcPts val="600"/>
              </a:spcAft>
              <a:defRPr/>
            </a:pPr>
            <a:r>
              <a:rPr lang="en-US" sz="1400" b="1" dirty="0"/>
              <a:t>Indirect contact </a:t>
            </a:r>
            <a:r>
              <a:rPr lang="en-US" sz="1400" dirty="0"/>
              <a:t>means that there is some object between the person- to-person contact. </a:t>
            </a:r>
          </a:p>
          <a:p>
            <a:pPr lvl="0">
              <a:spcBef>
                <a:spcPts val="600"/>
              </a:spcBef>
              <a:spcAft>
                <a:spcPts val="600"/>
              </a:spcAft>
              <a:defRPr/>
            </a:pPr>
            <a:r>
              <a:rPr lang="en-US" sz="1400" dirty="0"/>
              <a:t>Example: If you handle a person's soiled tissues and then touch another person before washing your hands. </a:t>
            </a:r>
          </a:p>
        </p:txBody>
      </p:sp>
      <p:sp>
        <p:nvSpPr>
          <p:cNvPr id="16" name="Diamond 15">
            <a:extLst>
              <a:ext uri="{FF2B5EF4-FFF2-40B4-BE49-F238E27FC236}">
                <a16:creationId xmlns:a16="http://schemas.microsoft.com/office/drawing/2014/main" id="{C26DD993-8721-4F95-9796-A40DA889863A}"/>
              </a:ext>
            </a:extLst>
          </p:cNvPr>
          <p:cNvSpPr/>
          <p:nvPr/>
        </p:nvSpPr>
        <p:spPr>
          <a:xfrm>
            <a:off x="5820228" y="1444171"/>
            <a:ext cx="274320" cy="27432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7555720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a:xfrm>
            <a:off x="3231773" y="120307"/>
            <a:ext cx="8611884" cy="562908"/>
          </a:xfrm>
        </p:spPr>
        <p:txBody>
          <a:bodyPr/>
          <a:lstStyle/>
          <a:p>
            <a:r>
              <a:rPr lang="en-IN" sz="2400"/>
              <a:t>Summary</a:t>
            </a:r>
            <a:endParaRPr lang="en-US" sz="2400"/>
          </a:p>
        </p:txBody>
      </p:sp>
      <p:sp>
        <p:nvSpPr>
          <p:cNvPr id="19" name="Rectangle 18">
            <a:extLst>
              <a:ext uri="{FF2B5EF4-FFF2-40B4-BE49-F238E27FC236}">
                <a16:creationId xmlns:a16="http://schemas.microsoft.com/office/drawing/2014/main" id="{AB6236EF-74E2-4958-BDAE-EBD15FC3A01A}"/>
              </a:ext>
            </a:extLst>
          </p:cNvPr>
          <p:cNvSpPr/>
          <p:nvPr/>
        </p:nvSpPr>
        <p:spPr>
          <a:xfrm>
            <a:off x="102353" y="1233714"/>
            <a:ext cx="11987295" cy="5186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9" name="Rectangle 8">
            <a:extLst>
              <a:ext uri="{FF2B5EF4-FFF2-40B4-BE49-F238E27FC236}">
                <a16:creationId xmlns:a16="http://schemas.microsoft.com/office/drawing/2014/main" id="{E677C1C2-C426-4D7E-ADE9-7AD9E6D127B8}"/>
              </a:ext>
            </a:extLst>
          </p:cNvPr>
          <p:cNvSpPr/>
          <p:nvPr/>
        </p:nvSpPr>
        <p:spPr>
          <a:xfrm>
            <a:off x="102353" y="1255679"/>
            <a:ext cx="5860298"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Direct vs. Indirect Contact </a:t>
            </a:r>
            <a:endParaRPr lang="en-US" sz="1400" b="1" dirty="0">
              <a:solidFill>
                <a:schemeClr val="bg1"/>
              </a:solidFill>
            </a:endParaRPr>
          </a:p>
        </p:txBody>
      </p:sp>
      <p:sp>
        <p:nvSpPr>
          <p:cNvPr id="10" name="Rectangle 9">
            <a:extLst>
              <a:ext uri="{FF2B5EF4-FFF2-40B4-BE49-F238E27FC236}">
                <a16:creationId xmlns:a16="http://schemas.microsoft.com/office/drawing/2014/main" id="{8A8AD20D-2545-4525-ADB8-86D4868F2E6A}"/>
              </a:ext>
            </a:extLst>
          </p:cNvPr>
          <p:cNvSpPr/>
          <p:nvPr/>
        </p:nvSpPr>
        <p:spPr>
          <a:xfrm>
            <a:off x="101526" y="2012720"/>
            <a:ext cx="5861125" cy="722376"/>
          </a:xfrm>
          <a:prstGeom prst="rect">
            <a:avLst/>
          </a:prstGeom>
          <a:solidFill>
            <a:srgbClr val="104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Standard </a:t>
            </a:r>
            <a:r>
              <a:rPr lang="en-US" sz="1600" b="1" dirty="0"/>
              <a:t>Precautions for Medication </a:t>
            </a:r>
            <a:r>
              <a:rPr lang="en-US" sz="1600" b="1"/>
              <a:t>Administration </a:t>
            </a:r>
            <a:endParaRPr lang="en-US" sz="1600" b="1" dirty="0"/>
          </a:p>
        </p:txBody>
      </p:sp>
      <p:sp>
        <p:nvSpPr>
          <p:cNvPr id="11" name="Rectangle 10">
            <a:extLst>
              <a:ext uri="{FF2B5EF4-FFF2-40B4-BE49-F238E27FC236}">
                <a16:creationId xmlns:a16="http://schemas.microsoft.com/office/drawing/2014/main" id="{685C886E-3A6C-4543-872C-DBC43DC94F16}"/>
              </a:ext>
            </a:extLst>
          </p:cNvPr>
          <p:cNvSpPr/>
          <p:nvPr/>
        </p:nvSpPr>
        <p:spPr>
          <a:xfrm>
            <a:off x="101526" y="2769761"/>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Procedure for Proper Handwashing </a:t>
            </a:r>
          </a:p>
        </p:txBody>
      </p:sp>
      <p:sp>
        <p:nvSpPr>
          <p:cNvPr id="12" name="Rectangle 11">
            <a:extLst>
              <a:ext uri="{FF2B5EF4-FFF2-40B4-BE49-F238E27FC236}">
                <a16:creationId xmlns:a16="http://schemas.microsoft.com/office/drawing/2014/main" id="{949C8E44-B667-4AAB-9A18-EA40F3279428}"/>
              </a:ext>
            </a:extLst>
          </p:cNvPr>
          <p:cNvSpPr/>
          <p:nvPr/>
        </p:nvSpPr>
        <p:spPr>
          <a:xfrm>
            <a:off x="101526" y="3528867"/>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Procedure for Putting in / Taking off Gloves</a:t>
            </a:r>
          </a:p>
        </p:txBody>
      </p:sp>
      <p:sp>
        <p:nvSpPr>
          <p:cNvPr id="13" name="Rectangle 12">
            <a:extLst>
              <a:ext uri="{FF2B5EF4-FFF2-40B4-BE49-F238E27FC236}">
                <a16:creationId xmlns:a16="http://schemas.microsoft.com/office/drawing/2014/main" id="{BB5BE145-F776-4DDD-AB0A-FD61ED9ECBD6}"/>
              </a:ext>
            </a:extLst>
          </p:cNvPr>
          <p:cNvSpPr/>
          <p:nvPr/>
        </p:nvSpPr>
        <p:spPr>
          <a:xfrm>
            <a:off x="88624" y="4302344"/>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MRSA and its Prevention </a:t>
            </a:r>
          </a:p>
        </p:txBody>
      </p:sp>
      <p:sp>
        <p:nvSpPr>
          <p:cNvPr id="17" name="TextBox 16">
            <a:extLst>
              <a:ext uri="{FF2B5EF4-FFF2-40B4-BE49-F238E27FC236}">
                <a16:creationId xmlns:a16="http://schemas.microsoft.com/office/drawing/2014/main" id="{D6B73EEC-187B-4A82-9E39-904033675493}"/>
              </a:ext>
            </a:extLst>
          </p:cNvPr>
          <p:cNvSpPr txBox="1"/>
          <p:nvPr/>
        </p:nvSpPr>
        <p:spPr>
          <a:xfrm flipH="1">
            <a:off x="137158" y="853405"/>
            <a:ext cx="11654791" cy="276999"/>
          </a:xfrm>
          <a:prstGeom prst="rect">
            <a:avLst/>
          </a:prstGeom>
          <a:noFill/>
        </p:spPr>
        <p:txBody>
          <a:bodyPr wrap="square" rtlCol="0">
            <a:spAutoFit/>
          </a:bodyPr>
          <a:lstStyle/>
          <a:p>
            <a:r>
              <a:rPr lang="en-US" sz="1200" i="1">
                <a:solidFill>
                  <a:schemeClr val="accent5">
                    <a:lumMod val="75000"/>
                  </a:schemeClr>
                </a:solidFill>
              </a:rPr>
              <a:t>Click each tab for a quick recap.</a:t>
            </a:r>
          </a:p>
        </p:txBody>
      </p:sp>
      <p:sp>
        <p:nvSpPr>
          <p:cNvPr id="14" name="Rectangle 13">
            <a:extLst>
              <a:ext uri="{FF2B5EF4-FFF2-40B4-BE49-F238E27FC236}">
                <a16:creationId xmlns:a16="http://schemas.microsoft.com/office/drawing/2014/main" id="{07CA71BE-7592-4ACF-B38A-6E90AAB80923}"/>
              </a:ext>
            </a:extLst>
          </p:cNvPr>
          <p:cNvSpPr/>
          <p:nvPr/>
        </p:nvSpPr>
        <p:spPr>
          <a:xfrm>
            <a:off x="6243080" y="1501577"/>
            <a:ext cx="4903891" cy="3016210"/>
          </a:xfrm>
          <a:prstGeom prst="rect">
            <a:avLst/>
          </a:prstGeom>
        </p:spPr>
        <p:txBody>
          <a:bodyPr wrap="square">
            <a:spAutoFit/>
          </a:bodyPr>
          <a:lstStyle/>
          <a:p>
            <a:pPr>
              <a:spcBef>
                <a:spcPts val="600"/>
              </a:spcBef>
              <a:spcAft>
                <a:spcPts val="600"/>
              </a:spcAft>
            </a:pPr>
            <a:r>
              <a:rPr lang="en-US" sz="1400" dirty="0"/>
              <a:t>Standard precautions are a set of rules that you must follow whenever you administer medications. </a:t>
            </a:r>
          </a:p>
          <a:p>
            <a:pPr>
              <a:spcBef>
                <a:spcPts val="600"/>
              </a:spcBef>
              <a:spcAft>
                <a:spcPts val="600"/>
              </a:spcAft>
            </a:pPr>
            <a:r>
              <a:rPr lang="en-US" sz="1400" dirty="0"/>
              <a:t>Here are the important steps you need to follow: </a:t>
            </a:r>
          </a:p>
          <a:p>
            <a:pPr marL="285750" indent="-285750">
              <a:spcBef>
                <a:spcPts val="600"/>
              </a:spcBef>
              <a:spcAft>
                <a:spcPts val="600"/>
              </a:spcAft>
              <a:buFont typeface="Wingdings" panose="05000000000000000000" pitchFamily="2" charset="2"/>
              <a:buChar char="§"/>
            </a:pPr>
            <a:r>
              <a:rPr lang="en-US" sz="1400" dirty="0"/>
              <a:t>Make sure the place where you will prepare the medication is clean</a:t>
            </a:r>
          </a:p>
          <a:p>
            <a:pPr marL="285750" indent="-285750">
              <a:spcBef>
                <a:spcPts val="600"/>
              </a:spcBef>
              <a:spcAft>
                <a:spcPts val="600"/>
              </a:spcAft>
              <a:buFont typeface="Wingdings" panose="05000000000000000000" pitchFamily="2" charset="2"/>
              <a:buChar char="§"/>
            </a:pPr>
            <a:r>
              <a:rPr lang="en-US" sz="1400" dirty="0"/>
              <a:t>Wash your hands before and after each administration of medication </a:t>
            </a:r>
          </a:p>
          <a:p>
            <a:pPr marL="285750" indent="-285750">
              <a:spcBef>
                <a:spcPts val="600"/>
              </a:spcBef>
              <a:spcAft>
                <a:spcPts val="600"/>
              </a:spcAft>
              <a:buFont typeface="Wingdings" panose="05000000000000000000" pitchFamily="2" charset="2"/>
              <a:buChar char="§"/>
            </a:pPr>
            <a:r>
              <a:rPr lang="en-US" sz="1400" dirty="0"/>
              <a:t>Put on gloves if you must touch an open wound or mucous membrane</a:t>
            </a:r>
          </a:p>
          <a:p>
            <a:pPr marL="285750" indent="-285750">
              <a:spcBef>
                <a:spcPts val="600"/>
              </a:spcBef>
              <a:spcAft>
                <a:spcPts val="600"/>
              </a:spcAft>
              <a:buFont typeface="Wingdings" panose="05000000000000000000" pitchFamily="2" charset="2"/>
              <a:buChar char="§"/>
            </a:pPr>
            <a:r>
              <a:rPr lang="en-US" sz="1400" dirty="0"/>
              <a:t>Throw away all materials that have been contaminated</a:t>
            </a:r>
          </a:p>
        </p:txBody>
      </p:sp>
      <p:sp>
        <p:nvSpPr>
          <p:cNvPr id="16" name="Diamond 15">
            <a:extLst>
              <a:ext uri="{FF2B5EF4-FFF2-40B4-BE49-F238E27FC236}">
                <a16:creationId xmlns:a16="http://schemas.microsoft.com/office/drawing/2014/main" id="{C26DD993-8721-4F95-9796-A40DA889863A}"/>
              </a:ext>
            </a:extLst>
          </p:cNvPr>
          <p:cNvSpPr/>
          <p:nvPr/>
        </p:nvSpPr>
        <p:spPr>
          <a:xfrm>
            <a:off x="5811761" y="2227498"/>
            <a:ext cx="274320" cy="27432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647450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a:xfrm>
            <a:off x="3231773" y="120307"/>
            <a:ext cx="8611884" cy="562908"/>
          </a:xfrm>
        </p:spPr>
        <p:txBody>
          <a:bodyPr/>
          <a:lstStyle/>
          <a:p>
            <a:r>
              <a:rPr lang="en-IN" sz="2400"/>
              <a:t>Summary</a:t>
            </a:r>
            <a:endParaRPr lang="en-US" sz="2400"/>
          </a:p>
        </p:txBody>
      </p:sp>
      <p:sp>
        <p:nvSpPr>
          <p:cNvPr id="19" name="Rectangle 18">
            <a:extLst>
              <a:ext uri="{FF2B5EF4-FFF2-40B4-BE49-F238E27FC236}">
                <a16:creationId xmlns:a16="http://schemas.microsoft.com/office/drawing/2014/main" id="{AB6236EF-74E2-4958-BDAE-EBD15FC3A01A}"/>
              </a:ext>
            </a:extLst>
          </p:cNvPr>
          <p:cNvSpPr/>
          <p:nvPr/>
        </p:nvSpPr>
        <p:spPr>
          <a:xfrm>
            <a:off x="102353" y="1233714"/>
            <a:ext cx="11987295" cy="5186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9" name="Rectangle 8">
            <a:extLst>
              <a:ext uri="{FF2B5EF4-FFF2-40B4-BE49-F238E27FC236}">
                <a16:creationId xmlns:a16="http://schemas.microsoft.com/office/drawing/2014/main" id="{E677C1C2-C426-4D7E-ADE9-7AD9E6D127B8}"/>
              </a:ext>
            </a:extLst>
          </p:cNvPr>
          <p:cNvSpPr/>
          <p:nvPr/>
        </p:nvSpPr>
        <p:spPr>
          <a:xfrm>
            <a:off x="102353" y="1255679"/>
            <a:ext cx="5860298"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Direct vs. Indirect Contact </a:t>
            </a:r>
            <a:endParaRPr lang="en-US" sz="1400" b="1" dirty="0">
              <a:solidFill>
                <a:schemeClr val="bg1"/>
              </a:solidFill>
            </a:endParaRPr>
          </a:p>
        </p:txBody>
      </p:sp>
      <p:sp>
        <p:nvSpPr>
          <p:cNvPr id="10" name="Rectangle 9">
            <a:extLst>
              <a:ext uri="{FF2B5EF4-FFF2-40B4-BE49-F238E27FC236}">
                <a16:creationId xmlns:a16="http://schemas.microsoft.com/office/drawing/2014/main" id="{8A8AD20D-2545-4525-ADB8-86D4868F2E6A}"/>
              </a:ext>
            </a:extLst>
          </p:cNvPr>
          <p:cNvSpPr/>
          <p:nvPr/>
        </p:nvSpPr>
        <p:spPr>
          <a:xfrm>
            <a:off x="101526" y="2012720"/>
            <a:ext cx="5861125"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Standard </a:t>
            </a:r>
            <a:r>
              <a:rPr lang="en-US" sz="1600" b="1" dirty="0"/>
              <a:t>Precautions for Medication </a:t>
            </a:r>
            <a:r>
              <a:rPr lang="en-US" sz="1600" b="1"/>
              <a:t>Administration </a:t>
            </a:r>
            <a:endParaRPr lang="en-US" sz="1600" b="1" dirty="0"/>
          </a:p>
        </p:txBody>
      </p:sp>
      <p:sp>
        <p:nvSpPr>
          <p:cNvPr id="11" name="Rectangle 10">
            <a:extLst>
              <a:ext uri="{FF2B5EF4-FFF2-40B4-BE49-F238E27FC236}">
                <a16:creationId xmlns:a16="http://schemas.microsoft.com/office/drawing/2014/main" id="{685C886E-3A6C-4543-872C-DBC43DC94F16}"/>
              </a:ext>
            </a:extLst>
          </p:cNvPr>
          <p:cNvSpPr/>
          <p:nvPr/>
        </p:nvSpPr>
        <p:spPr>
          <a:xfrm>
            <a:off x="101526" y="2769761"/>
            <a:ext cx="5860298" cy="722376"/>
          </a:xfrm>
          <a:prstGeom prst="rect">
            <a:avLst/>
          </a:prstGeom>
          <a:solidFill>
            <a:srgbClr val="104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Procedure for </a:t>
            </a:r>
            <a:r>
              <a:rPr lang="en-US" sz="1600" b="1" dirty="0"/>
              <a:t>Proper </a:t>
            </a:r>
            <a:r>
              <a:rPr lang="en-US" sz="1600" b="1"/>
              <a:t>Handwashing </a:t>
            </a:r>
            <a:endParaRPr lang="en-US" sz="1600" b="1" dirty="0"/>
          </a:p>
        </p:txBody>
      </p:sp>
      <p:sp>
        <p:nvSpPr>
          <p:cNvPr id="12" name="Rectangle 11">
            <a:extLst>
              <a:ext uri="{FF2B5EF4-FFF2-40B4-BE49-F238E27FC236}">
                <a16:creationId xmlns:a16="http://schemas.microsoft.com/office/drawing/2014/main" id="{949C8E44-B667-4AAB-9A18-EA40F3279428}"/>
              </a:ext>
            </a:extLst>
          </p:cNvPr>
          <p:cNvSpPr/>
          <p:nvPr/>
        </p:nvSpPr>
        <p:spPr>
          <a:xfrm>
            <a:off x="101526" y="3528867"/>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Procedure for Putting in / Taking off Gloves</a:t>
            </a:r>
          </a:p>
        </p:txBody>
      </p:sp>
      <p:sp>
        <p:nvSpPr>
          <p:cNvPr id="13" name="Rectangle 12">
            <a:extLst>
              <a:ext uri="{FF2B5EF4-FFF2-40B4-BE49-F238E27FC236}">
                <a16:creationId xmlns:a16="http://schemas.microsoft.com/office/drawing/2014/main" id="{BB5BE145-F776-4DDD-AB0A-FD61ED9ECBD6}"/>
              </a:ext>
            </a:extLst>
          </p:cNvPr>
          <p:cNvSpPr/>
          <p:nvPr/>
        </p:nvSpPr>
        <p:spPr>
          <a:xfrm>
            <a:off x="88624" y="4302344"/>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MRSA and its Prevention </a:t>
            </a:r>
          </a:p>
        </p:txBody>
      </p:sp>
      <p:sp>
        <p:nvSpPr>
          <p:cNvPr id="17" name="TextBox 16">
            <a:extLst>
              <a:ext uri="{FF2B5EF4-FFF2-40B4-BE49-F238E27FC236}">
                <a16:creationId xmlns:a16="http://schemas.microsoft.com/office/drawing/2014/main" id="{D6B73EEC-187B-4A82-9E39-904033675493}"/>
              </a:ext>
            </a:extLst>
          </p:cNvPr>
          <p:cNvSpPr txBox="1"/>
          <p:nvPr/>
        </p:nvSpPr>
        <p:spPr>
          <a:xfrm flipH="1">
            <a:off x="137158" y="853405"/>
            <a:ext cx="11654791" cy="276999"/>
          </a:xfrm>
          <a:prstGeom prst="rect">
            <a:avLst/>
          </a:prstGeom>
          <a:noFill/>
        </p:spPr>
        <p:txBody>
          <a:bodyPr wrap="square" rtlCol="0">
            <a:spAutoFit/>
          </a:bodyPr>
          <a:lstStyle/>
          <a:p>
            <a:r>
              <a:rPr lang="en-US" sz="1200" i="1">
                <a:solidFill>
                  <a:schemeClr val="accent5">
                    <a:lumMod val="75000"/>
                  </a:schemeClr>
                </a:solidFill>
              </a:rPr>
              <a:t>Click each tab for a quick recap.</a:t>
            </a:r>
          </a:p>
        </p:txBody>
      </p:sp>
      <p:sp>
        <p:nvSpPr>
          <p:cNvPr id="16" name="Diamond 15">
            <a:extLst>
              <a:ext uri="{FF2B5EF4-FFF2-40B4-BE49-F238E27FC236}">
                <a16:creationId xmlns:a16="http://schemas.microsoft.com/office/drawing/2014/main" id="{C26DD993-8721-4F95-9796-A40DA889863A}"/>
              </a:ext>
            </a:extLst>
          </p:cNvPr>
          <p:cNvSpPr/>
          <p:nvPr/>
        </p:nvSpPr>
        <p:spPr>
          <a:xfrm>
            <a:off x="5811761" y="3021180"/>
            <a:ext cx="274320" cy="27432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7B585-9F86-4A2B-AD0B-83DAC9796288}"/>
              </a:ext>
            </a:extLst>
          </p:cNvPr>
          <p:cNvSpPr/>
          <p:nvPr/>
        </p:nvSpPr>
        <p:spPr>
          <a:xfrm>
            <a:off x="6229351" y="1442434"/>
            <a:ext cx="5244983" cy="2215991"/>
          </a:xfrm>
          <a:prstGeom prst="rect">
            <a:avLst/>
          </a:prstGeom>
        </p:spPr>
        <p:txBody>
          <a:bodyPr wrap="square">
            <a:spAutoFit/>
          </a:bodyPr>
          <a:lstStyle/>
          <a:p>
            <a:pPr>
              <a:spcBef>
                <a:spcPts val="600"/>
              </a:spcBef>
              <a:spcAft>
                <a:spcPts val="600"/>
              </a:spcAft>
            </a:pPr>
            <a:r>
              <a:rPr lang="en-US" sz="1400" dirty="0"/>
              <a:t>Before you wash your hands, be sure you have soap, a clean paper towel, and a hand cream (if needed).</a:t>
            </a:r>
          </a:p>
          <a:p>
            <a:pPr>
              <a:spcBef>
                <a:spcPts val="600"/>
              </a:spcBef>
              <a:spcAft>
                <a:spcPts val="600"/>
              </a:spcAft>
            </a:pPr>
            <a:r>
              <a:rPr lang="en-US" sz="1400" dirty="0"/>
              <a:t>Steps for hand washing:</a:t>
            </a:r>
          </a:p>
          <a:p>
            <a:pPr marL="285750" indent="-285750">
              <a:spcBef>
                <a:spcPts val="600"/>
              </a:spcBef>
              <a:spcAft>
                <a:spcPts val="600"/>
              </a:spcAft>
              <a:buFont typeface="Wingdings" panose="05000000000000000000" pitchFamily="2" charset="2"/>
              <a:buChar char="§"/>
            </a:pPr>
            <a:r>
              <a:rPr lang="en-US" sz="1400" dirty="0"/>
              <a:t>Use soap and water to wash your hands </a:t>
            </a:r>
          </a:p>
          <a:p>
            <a:pPr marL="285750" indent="-285750">
              <a:spcBef>
                <a:spcPts val="600"/>
              </a:spcBef>
              <a:spcAft>
                <a:spcPts val="600"/>
              </a:spcAft>
              <a:buFont typeface="Wingdings" panose="05000000000000000000" pitchFamily="2" charset="2"/>
              <a:buChar char="§"/>
            </a:pPr>
            <a:r>
              <a:rPr lang="en-US" sz="1400" dirty="0"/>
              <a:t>Dry your hands thoroughly</a:t>
            </a:r>
          </a:p>
          <a:p>
            <a:pPr marL="285750" indent="-285750">
              <a:spcBef>
                <a:spcPts val="600"/>
              </a:spcBef>
              <a:spcAft>
                <a:spcPts val="600"/>
              </a:spcAft>
              <a:buFont typeface="Wingdings" panose="05000000000000000000" pitchFamily="2" charset="2"/>
              <a:buChar char="§"/>
            </a:pPr>
            <a:r>
              <a:rPr lang="en-US" sz="1400" dirty="0"/>
              <a:t>Use moisturizing cream (if your hands become dry or cracked)</a:t>
            </a:r>
          </a:p>
        </p:txBody>
      </p:sp>
    </p:spTree>
    <p:custDataLst>
      <p:tags r:id="rId1"/>
    </p:custDataLst>
    <p:extLst>
      <p:ext uri="{BB962C8B-B14F-4D97-AF65-F5344CB8AC3E}">
        <p14:creationId xmlns:p14="http://schemas.microsoft.com/office/powerpoint/2010/main" val="29297935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a:xfrm>
            <a:off x="3231773" y="120307"/>
            <a:ext cx="8611884" cy="562908"/>
          </a:xfrm>
        </p:spPr>
        <p:txBody>
          <a:bodyPr/>
          <a:lstStyle/>
          <a:p>
            <a:r>
              <a:rPr lang="en-IN" sz="2400"/>
              <a:t>Summary</a:t>
            </a:r>
            <a:endParaRPr lang="en-US" sz="2400"/>
          </a:p>
        </p:txBody>
      </p:sp>
      <p:sp>
        <p:nvSpPr>
          <p:cNvPr id="19" name="Rectangle 18">
            <a:extLst>
              <a:ext uri="{FF2B5EF4-FFF2-40B4-BE49-F238E27FC236}">
                <a16:creationId xmlns:a16="http://schemas.microsoft.com/office/drawing/2014/main" id="{AB6236EF-74E2-4958-BDAE-EBD15FC3A01A}"/>
              </a:ext>
            </a:extLst>
          </p:cNvPr>
          <p:cNvSpPr/>
          <p:nvPr/>
        </p:nvSpPr>
        <p:spPr>
          <a:xfrm>
            <a:off x="102353" y="1233714"/>
            <a:ext cx="11987295" cy="5186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9" name="Rectangle 8">
            <a:extLst>
              <a:ext uri="{FF2B5EF4-FFF2-40B4-BE49-F238E27FC236}">
                <a16:creationId xmlns:a16="http://schemas.microsoft.com/office/drawing/2014/main" id="{E677C1C2-C426-4D7E-ADE9-7AD9E6D127B8}"/>
              </a:ext>
            </a:extLst>
          </p:cNvPr>
          <p:cNvSpPr/>
          <p:nvPr/>
        </p:nvSpPr>
        <p:spPr>
          <a:xfrm>
            <a:off x="102353" y="1255679"/>
            <a:ext cx="5860298"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Direct vs. Indirect Contact </a:t>
            </a:r>
            <a:endParaRPr lang="en-US" sz="1400" b="1" dirty="0">
              <a:solidFill>
                <a:schemeClr val="bg1"/>
              </a:solidFill>
            </a:endParaRPr>
          </a:p>
        </p:txBody>
      </p:sp>
      <p:sp>
        <p:nvSpPr>
          <p:cNvPr id="10" name="Rectangle 9">
            <a:extLst>
              <a:ext uri="{FF2B5EF4-FFF2-40B4-BE49-F238E27FC236}">
                <a16:creationId xmlns:a16="http://schemas.microsoft.com/office/drawing/2014/main" id="{8A8AD20D-2545-4525-ADB8-86D4868F2E6A}"/>
              </a:ext>
            </a:extLst>
          </p:cNvPr>
          <p:cNvSpPr/>
          <p:nvPr/>
        </p:nvSpPr>
        <p:spPr>
          <a:xfrm>
            <a:off x="101526" y="2012720"/>
            <a:ext cx="5861125"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Standard </a:t>
            </a:r>
            <a:r>
              <a:rPr lang="en-US" sz="1600" b="1" dirty="0"/>
              <a:t>Precautions for Medication </a:t>
            </a:r>
            <a:r>
              <a:rPr lang="en-US" sz="1600" b="1"/>
              <a:t>Administration </a:t>
            </a:r>
            <a:endParaRPr lang="en-US" sz="1600" b="1" dirty="0"/>
          </a:p>
        </p:txBody>
      </p:sp>
      <p:sp>
        <p:nvSpPr>
          <p:cNvPr id="11" name="Rectangle 10">
            <a:extLst>
              <a:ext uri="{FF2B5EF4-FFF2-40B4-BE49-F238E27FC236}">
                <a16:creationId xmlns:a16="http://schemas.microsoft.com/office/drawing/2014/main" id="{685C886E-3A6C-4543-872C-DBC43DC94F16}"/>
              </a:ext>
            </a:extLst>
          </p:cNvPr>
          <p:cNvSpPr/>
          <p:nvPr/>
        </p:nvSpPr>
        <p:spPr>
          <a:xfrm>
            <a:off x="101526" y="2769761"/>
            <a:ext cx="5860298"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Procedure for </a:t>
            </a:r>
            <a:r>
              <a:rPr lang="en-US" sz="1600" b="1" dirty="0"/>
              <a:t>Proper </a:t>
            </a:r>
            <a:r>
              <a:rPr lang="en-US" sz="1600" b="1"/>
              <a:t>Handwashing </a:t>
            </a:r>
            <a:endParaRPr lang="en-US" sz="1600" b="1" dirty="0"/>
          </a:p>
        </p:txBody>
      </p:sp>
      <p:sp>
        <p:nvSpPr>
          <p:cNvPr id="12" name="Rectangle 11">
            <a:extLst>
              <a:ext uri="{FF2B5EF4-FFF2-40B4-BE49-F238E27FC236}">
                <a16:creationId xmlns:a16="http://schemas.microsoft.com/office/drawing/2014/main" id="{949C8E44-B667-4AAB-9A18-EA40F3279428}"/>
              </a:ext>
            </a:extLst>
          </p:cNvPr>
          <p:cNvSpPr/>
          <p:nvPr/>
        </p:nvSpPr>
        <p:spPr>
          <a:xfrm>
            <a:off x="101526" y="3528867"/>
            <a:ext cx="5860298" cy="722376"/>
          </a:xfrm>
          <a:prstGeom prst="rect">
            <a:avLst/>
          </a:prstGeom>
          <a:solidFill>
            <a:srgbClr val="104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Procedure </a:t>
            </a:r>
            <a:r>
              <a:rPr lang="en-US" sz="1600" b="1"/>
              <a:t>for </a:t>
            </a:r>
            <a:r>
              <a:rPr lang="en-US" sz="1600" b="1" dirty="0"/>
              <a:t>Putting </a:t>
            </a:r>
            <a:r>
              <a:rPr lang="en-US" sz="1600" b="1"/>
              <a:t>in / Taking off Gloves</a:t>
            </a:r>
            <a:endParaRPr lang="en-US" sz="1600" b="1" dirty="0"/>
          </a:p>
        </p:txBody>
      </p:sp>
      <p:sp>
        <p:nvSpPr>
          <p:cNvPr id="13" name="Rectangle 12">
            <a:extLst>
              <a:ext uri="{FF2B5EF4-FFF2-40B4-BE49-F238E27FC236}">
                <a16:creationId xmlns:a16="http://schemas.microsoft.com/office/drawing/2014/main" id="{BB5BE145-F776-4DDD-AB0A-FD61ED9ECBD6}"/>
              </a:ext>
            </a:extLst>
          </p:cNvPr>
          <p:cNvSpPr/>
          <p:nvPr/>
        </p:nvSpPr>
        <p:spPr>
          <a:xfrm>
            <a:off x="88624" y="4302344"/>
            <a:ext cx="5860298" cy="72237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MRSA and its Prevention </a:t>
            </a:r>
          </a:p>
        </p:txBody>
      </p:sp>
      <p:sp>
        <p:nvSpPr>
          <p:cNvPr id="17" name="TextBox 16">
            <a:extLst>
              <a:ext uri="{FF2B5EF4-FFF2-40B4-BE49-F238E27FC236}">
                <a16:creationId xmlns:a16="http://schemas.microsoft.com/office/drawing/2014/main" id="{D6B73EEC-187B-4A82-9E39-904033675493}"/>
              </a:ext>
            </a:extLst>
          </p:cNvPr>
          <p:cNvSpPr txBox="1"/>
          <p:nvPr/>
        </p:nvSpPr>
        <p:spPr>
          <a:xfrm flipH="1">
            <a:off x="137158" y="853405"/>
            <a:ext cx="11654791" cy="276999"/>
          </a:xfrm>
          <a:prstGeom prst="rect">
            <a:avLst/>
          </a:prstGeom>
          <a:noFill/>
        </p:spPr>
        <p:txBody>
          <a:bodyPr wrap="square" rtlCol="0">
            <a:spAutoFit/>
          </a:bodyPr>
          <a:lstStyle/>
          <a:p>
            <a:r>
              <a:rPr lang="en-US" sz="1200" i="1">
                <a:solidFill>
                  <a:schemeClr val="accent5">
                    <a:lumMod val="75000"/>
                  </a:schemeClr>
                </a:solidFill>
              </a:rPr>
              <a:t>Click each tab for a quick recap.</a:t>
            </a:r>
          </a:p>
        </p:txBody>
      </p:sp>
      <p:sp>
        <p:nvSpPr>
          <p:cNvPr id="16" name="Diamond 15">
            <a:extLst>
              <a:ext uri="{FF2B5EF4-FFF2-40B4-BE49-F238E27FC236}">
                <a16:creationId xmlns:a16="http://schemas.microsoft.com/office/drawing/2014/main" id="{C26DD993-8721-4F95-9796-A40DA889863A}"/>
              </a:ext>
            </a:extLst>
          </p:cNvPr>
          <p:cNvSpPr/>
          <p:nvPr/>
        </p:nvSpPr>
        <p:spPr>
          <a:xfrm>
            <a:off x="5807460" y="3778221"/>
            <a:ext cx="274320" cy="27432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BC7B585-9F86-4A2B-AD0B-83DAC9796288}"/>
              </a:ext>
            </a:extLst>
          </p:cNvPr>
          <p:cNvSpPr/>
          <p:nvPr/>
        </p:nvSpPr>
        <p:spPr>
          <a:xfrm>
            <a:off x="6229351" y="1442434"/>
            <a:ext cx="5244983" cy="4339650"/>
          </a:xfrm>
          <a:prstGeom prst="rect">
            <a:avLst/>
          </a:prstGeom>
        </p:spPr>
        <p:txBody>
          <a:bodyPr wrap="square">
            <a:spAutoFit/>
          </a:bodyPr>
          <a:lstStyle/>
          <a:p>
            <a:pPr>
              <a:spcBef>
                <a:spcPts val="600"/>
              </a:spcBef>
              <a:spcAft>
                <a:spcPts val="600"/>
              </a:spcAft>
            </a:pPr>
            <a:r>
              <a:rPr lang="en-US" sz="1400" b="1" dirty="0"/>
              <a:t>Put on gloves </a:t>
            </a:r>
            <a:r>
              <a:rPr lang="en-US" sz="1400" dirty="0"/>
              <a:t>when you come in contact with open wounds on the skin.</a:t>
            </a:r>
          </a:p>
          <a:p>
            <a:pPr>
              <a:spcBef>
                <a:spcPts val="600"/>
              </a:spcBef>
              <a:spcAft>
                <a:spcPts val="600"/>
              </a:spcAft>
            </a:pPr>
            <a:r>
              <a:rPr lang="en-US" sz="1400" dirty="0"/>
              <a:t>To put gloves on properly, wash your hands using standard precautions, and then cover your entire hand and wrist. </a:t>
            </a:r>
          </a:p>
          <a:p>
            <a:pPr>
              <a:spcBef>
                <a:spcPts val="600"/>
              </a:spcBef>
              <a:spcAft>
                <a:spcPts val="600"/>
              </a:spcAft>
            </a:pPr>
            <a:r>
              <a:rPr lang="en-US" sz="1400" b="1" dirty="0"/>
              <a:t>Take off gloves </a:t>
            </a:r>
            <a:r>
              <a:rPr lang="en-US" sz="1400" dirty="0"/>
              <a:t>when you are done with your work</a:t>
            </a:r>
          </a:p>
          <a:p>
            <a:pPr>
              <a:spcBef>
                <a:spcPts val="600"/>
              </a:spcBef>
              <a:spcAft>
                <a:spcPts val="600"/>
              </a:spcAft>
            </a:pPr>
            <a:r>
              <a:rPr lang="en-US" sz="1400" dirty="0"/>
              <a:t>Steps to follow:</a:t>
            </a:r>
          </a:p>
          <a:p>
            <a:pPr marL="285750" indent="-285750">
              <a:spcBef>
                <a:spcPts val="600"/>
              </a:spcBef>
              <a:spcAft>
                <a:spcPts val="600"/>
              </a:spcAft>
              <a:buFont typeface="Wingdings" panose="05000000000000000000" pitchFamily="2" charset="2"/>
              <a:buChar char="§"/>
            </a:pPr>
            <a:r>
              <a:rPr lang="en-US" sz="1400" dirty="0"/>
              <a:t>Pull the glove off and roll it into a ball fitting it snugly into the palm of your gloved right hand</a:t>
            </a:r>
          </a:p>
          <a:p>
            <a:pPr marL="285750" indent="-285750">
              <a:spcBef>
                <a:spcPts val="600"/>
              </a:spcBef>
              <a:spcAft>
                <a:spcPts val="600"/>
              </a:spcAft>
              <a:buFont typeface="Wingdings" panose="05000000000000000000" pitchFamily="2" charset="2"/>
              <a:buChar char="§"/>
            </a:pPr>
            <a:r>
              <a:rPr lang="en-US" sz="1400" dirty="0"/>
              <a:t>Take hold of the inside of the top of the right glove at the wrist with your left hand, at this point, the right glove is inside out, with the left glove tucked inside</a:t>
            </a:r>
          </a:p>
          <a:p>
            <a:pPr marL="285750" indent="-285750">
              <a:spcBef>
                <a:spcPts val="600"/>
              </a:spcBef>
              <a:spcAft>
                <a:spcPts val="600"/>
              </a:spcAft>
              <a:buFont typeface="Wingdings" panose="05000000000000000000" pitchFamily="2" charset="2"/>
              <a:buChar char="§"/>
            </a:pPr>
            <a:r>
              <a:rPr lang="en-US" sz="1400" dirty="0"/>
              <a:t>Throw away the gloves</a:t>
            </a:r>
          </a:p>
          <a:p>
            <a:pPr marL="285750" indent="-285750">
              <a:spcBef>
                <a:spcPts val="600"/>
              </a:spcBef>
              <a:spcAft>
                <a:spcPts val="600"/>
              </a:spcAft>
              <a:buFont typeface="Wingdings" panose="05000000000000000000" pitchFamily="2" charset="2"/>
              <a:buChar char="§"/>
            </a:pPr>
            <a:r>
              <a:rPr lang="en-US" sz="1400" dirty="0"/>
              <a:t>Wash your hands using standard precautions</a:t>
            </a:r>
          </a:p>
          <a:p>
            <a:pPr>
              <a:spcBef>
                <a:spcPts val="600"/>
              </a:spcBef>
              <a:spcAft>
                <a:spcPts val="600"/>
              </a:spcAft>
            </a:pPr>
            <a:endParaRPr lang="en-US" sz="1400" dirty="0"/>
          </a:p>
        </p:txBody>
      </p:sp>
    </p:spTree>
    <p:custDataLst>
      <p:tags r:id="rId1"/>
    </p:custDataLst>
    <p:extLst>
      <p:ext uri="{BB962C8B-B14F-4D97-AF65-F5344CB8AC3E}">
        <p14:creationId xmlns:p14="http://schemas.microsoft.com/office/powerpoint/2010/main" val="11118520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5" name="Text Placeholder 2">
            <a:extLst>
              <a:ext uri="{FF2B5EF4-FFF2-40B4-BE49-F238E27FC236}">
                <a16:creationId xmlns:a16="http://schemas.microsoft.com/office/drawing/2014/main" id="{DB9D145F-667A-49A7-BB32-AD408B088A60}"/>
              </a:ext>
            </a:extLst>
          </p:cNvPr>
          <p:cNvSpPr>
            <a:spLocks noGrp="1"/>
          </p:cNvSpPr>
          <p:nvPr>
            <p:ph type="body" sz="quarter" idx="11"/>
          </p:nvPr>
        </p:nvSpPr>
        <p:spPr>
          <a:xfrm>
            <a:off x="3231773" y="120307"/>
            <a:ext cx="8611884" cy="562908"/>
          </a:xfrm>
        </p:spPr>
        <p:txBody>
          <a:bodyPr/>
          <a:lstStyle/>
          <a:p>
            <a:r>
              <a:rPr lang="en-IN" sz="2400"/>
              <a:t>Summary</a:t>
            </a:r>
            <a:endParaRPr lang="en-US" sz="2400"/>
          </a:p>
        </p:txBody>
      </p:sp>
      <p:sp>
        <p:nvSpPr>
          <p:cNvPr id="19" name="Rectangle 18">
            <a:extLst>
              <a:ext uri="{FF2B5EF4-FFF2-40B4-BE49-F238E27FC236}">
                <a16:creationId xmlns:a16="http://schemas.microsoft.com/office/drawing/2014/main" id="{AB6236EF-74E2-4958-BDAE-EBD15FC3A01A}"/>
              </a:ext>
            </a:extLst>
          </p:cNvPr>
          <p:cNvSpPr/>
          <p:nvPr/>
        </p:nvSpPr>
        <p:spPr>
          <a:xfrm>
            <a:off x="102353" y="1233714"/>
            <a:ext cx="11987295" cy="518613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2" rIns="91426" bIns="45712" rtlCol="0" anchor="ctr"/>
          <a:lstStyle/>
          <a:p>
            <a:pPr algn="ctr"/>
            <a:endParaRPr lang="en-US"/>
          </a:p>
        </p:txBody>
      </p:sp>
      <p:sp>
        <p:nvSpPr>
          <p:cNvPr id="9" name="Rectangle 8">
            <a:extLst>
              <a:ext uri="{FF2B5EF4-FFF2-40B4-BE49-F238E27FC236}">
                <a16:creationId xmlns:a16="http://schemas.microsoft.com/office/drawing/2014/main" id="{E677C1C2-C426-4D7E-ADE9-7AD9E6D127B8}"/>
              </a:ext>
            </a:extLst>
          </p:cNvPr>
          <p:cNvSpPr/>
          <p:nvPr/>
        </p:nvSpPr>
        <p:spPr>
          <a:xfrm>
            <a:off x="102353" y="1255679"/>
            <a:ext cx="5860298"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Direct vs. Indirect Contact </a:t>
            </a:r>
            <a:endParaRPr lang="en-US" sz="1400" b="1" dirty="0">
              <a:solidFill>
                <a:schemeClr val="bg1"/>
              </a:solidFill>
            </a:endParaRPr>
          </a:p>
        </p:txBody>
      </p:sp>
      <p:sp>
        <p:nvSpPr>
          <p:cNvPr id="10" name="Rectangle 9">
            <a:extLst>
              <a:ext uri="{FF2B5EF4-FFF2-40B4-BE49-F238E27FC236}">
                <a16:creationId xmlns:a16="http://schemas.microsoft.com/office/drawing/2014/main" id="{8A8AD20D-2545-4525-ADB8-86D4868F2E6A}"/>
              </a:ext>
            </a:extLst>
          </p:cNvPr>
          <p:cNvSpPr/>
          <p:nvPr/>
        </p:nvSpPr>
        <p:spPr>
          <a:xfrm>
            <a:off x="101526" y="2012720"/>
            <a:ext cx="5861125"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Standard </a:t>
            </a:r>
            <a:r>
              <a:rPr lang="en-US" sz="1600" b="1" dirty="0"/>
              <a:t>Precautions for Medication </a:t>
            </a:r>
            <a:r>
              <a:rPr lang="en-US" sz="1600" b="1"/>
              <a:t>Administration </a:t>
            </a:r>
            <a:endParaRPr lang="en-US" sz="1600" b="1" dirty="0"/>
          </a:p>
        </p:txBody>
      </p:sp>
      <p:sp>
        <p:nvSpPr>
          <p:cNvPr id="11" name="Rectangle 10">
            <a:extLst>
              <a:ext uri="{FF2B5EF4-FFF2-40B4-BE49-F238E27FC236}">
                <a16:creationId xmlns:a16="http://schemas.microsoft.com/office/drawing/2014/main" id="{685C886E-3A6C-4543-872C-DBC43DC94F16}"/>
              </a:ext>
            </a:extLst>
          </p:cNvPr>
          <p:cNvSpPr/>
          <p:nvPr/>
        </p:nvSpPr>
        <p:spPr>
          <a:xfrm>
            <a:off x="101526" y="2769761"/>
            <a:ext cx="5860298"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Procedure for </a:t>
            </a:r>
            <a:r>
              <a:rPr lang="en-US" sz="1600" b="1" dirty="0"/>
              <a:t>Proper </a:t>
            </a:r>
            <a:r>
              <a:rPr lang="en-US" sz="1600" b="1"/>
              <a:t>Handwashing </a:t>
            </a:r>
            <a:endParaRPr lang="en-US" sz="1600" b="1" dirty="0"/>
          </a:p>
        </p:txBody>
      </p:sp>
      <p:sp>
        <p:nvSpPr>
          <p:cNvPr id="12" name="Rectangle 11">
            <a:extLst>
              <a:ext uri="{FF2B5EF4-FFF2-40B4-BE49-F238E27FC236}">
                <a16:creationId xmlns:a16="http://schemas.microsoft.com/office/drawing/2014/main" id="{949C8E44-B667-4AAB-9A18-EA40F3279428}"/>
              </a:ext>
            </a:extLst>
          </p:cNvPr>
          <p:cNvSpPr/>
          <p:nvPr/>
        </p:nvSpPr>
        <p:spPr>
          <a:xfrm>
            <a:off x="101526" y="3528867"/>
            <a:ext cx="5860298" cy="722376"/>
          </a:xfrm>
          <a:prstGeom prst="rect">
            <a:avLst/>
          </a:prstGeom>
          <a:solidFill>
            <a:srgbClr val="1663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Procedure for Putting in / Taking off Gloves</a:t>
            </a:r>
            <a:endParaRPr lang="en-US" sz="1600" b="1" dirty="0"/>
          </a:p>
        </p:txBody>
      </p:sp>
      <p:sp>
        <p:nvSpPr>
          <p:cNvPr id="13" name="Rectangle 12">
            <a:extLst>
              <a:ext uri="{FF2B5EF4-FFF2-40B4-BE49-F238E27FC236}">
                <a16:creationId xmlns:a16="http://schemas.microsoft.com/office/drawing/2014/main" id="{BB5BE145-F776-4DDD-AB0A-FD61ED9ECBD6}"/>
              </a:ext>
            </a:extLst>
          </p:cNvPr>
          <p:cNvSpPr/>
          <p:nvPr/>
        </p:nvSpPr>
        <p:spPr>
          <a:xfrm>
            <a:off x="88624" y="4302344"/>
            <a:ext cx="5860298" cy="722376"/>
          </a:xfrm>
          <a:prstGeom prst="rect">
            <a:avLst/>
          </a:prstGeom>
          <a:solidFill>
            <a:srgbClr val="104A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MRSA and its Prevention </a:t>
            </a:r>
            <a:endParaRPr lang="en-US" sz="1600" b="1" dirty="0"/>
          </a:p>
        </p:txBody>
      </p:sp>
      <p:sp>
        <p:nvSpPr>
          <p:cNvPr id="17" name="TextBox 16">
            <a:extLst>
              <a:ext uri="{FF2B5EF4-FFF2-40B4-BE49-F238E27FC236}">
                <a16:creationId xmlns:a16="http://schemas.microsoft.com/office/drawing/2014/main" id="{D6B73EEC-187B-4A82-9E39-904033675493}"/>
              </a:ext>
            </a:extLst>
          </p:cNvPr>
          <p:cNvSpPr txBox="1"/>
          <p:nvPr/>
        </p:nvSpPr>
        <p:spPr>
          <a:xfrm flipH="1">
            <a:off x="137158" y="853405"/>
            <a:ext cx="11654791" cy="276999"/>
          </a:xfrm>
          <a:prstGeom prst="rect">
            <a:avLst/>
          </a:prstGeom>
          <a:noFill/>
        </p:spPr>
        <p:txBody>
          <a:bodyPr wrap="square" rtlCol="0">
            <a:spAutoFit/>
          </a:bodyPr>
          <a:lstStyle/>
          <a:p>
            <a:r>
              <a:rPr lang="en-US" sz="1200" i="1">
                <a:solidFill>
                  <a:schemeClr val="accent5">
                    <a:lumMod val="75000"/>
                  </a:schemeClr>
                </a:solidFill>
              </a:rPr>
              <a:t>Click each tab for a quick recap.</a:t>
            </a:r>
          </a:p>
        </p:txBody>
      </p:sp>
      <p:sp>
        <p:nvSpPr>
          <p:cNvPr id="16" name="Diamond 15">
            <a:extLst>
              <a:ext uri="{FF2B5EF4-FFF2-40B4-BE49-F238E27FC236}">
                <a16:creationId xmlns:a16="http://schemas.microsoft.com/office/drawing/2014/main" id="{C26DD993-8721-4F95-9796-A40DA889863A}"/>
              </a:ext>
            </a:extLst>
          </p:cNvPr>
          <p:cNvSpPr/>
          <p:nvPr/>
        </p:nvSpPr>
        <p:spPr>
          <a:xfrm>
            <a:off x="5810977" y="4537327"/>
            <a:ext cx="274320" cy="274320"/>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A74CB6-4E8B-4F55-A70C-CA715F10D9A4}"/>
              </a:ext>
            </a:extLst>
          </p:cNvPr>
          <p:cNvSpPr/>
          <p:nvPr/>
        </p:nvSpPr>
        <p:spPr>
          <a:xfrm>
            <a:off x="6243864" y="1351399"/>
            <a:ext cx="5426053" cy="4647426"/>
          </a:xfrm>
          <a:prstGeom prst="rect">
            <a:avLst/>
          </a:prstGeom>
        </p:spPr>
        <p:txBody>
          <a:bodyPr wrap="square">
            <a:spAutoFit/>
          </a:bodyPr>
          <a:lstStyle/>
          <a:p>
            <a:pPr>
              <a:spcBef>
                <a:spcPts val="600"/>
              </a:spcBef>
              <a:spcAft>
                <a:spcPts val="600"/>
              </a:spcAft>
            </a:pPr>
            <a:r>
              <a:rPr lang="en-US" sz="1400" dirty="0"/>
              <a:t>MRSA is a potentially dangerous type of bacteria that is resistant to antibiotics such as Penicillin and Amoxicillin.</a:t>
            </a:r>
          </a:p>
          <a:p>
            <a:pPr>
              <a:spcBef>
                <a:spcPts val="600"/>
              </a:spcBef>
              <a:spcAft>
                <a:spcPts val="600"/>
              </a:spcAft>
            </a:pPr>
            <a:r>
              <a:rPr lang="en-US" sz="1400" dirty="0"/>
              <a:t>A MRSA skin infection:</a:t>
            </a:r>
          </a:p>
          <a:p>
            <a:pPr marL="285750" indent="-285750">
              <a:spcBef>
                <a:spcPts val="600"/>
              </a:spcBef>
              <a:spcAft>
                <a:spcPts val="600"/>
              </a:spcAft>
              <a:buFont typeface="Wingdings" panose="05000000000000000000" pitchFamily="2" charset="2"/>
              <a:buChar char="§"/>
            </a:pPr>
            <a:r>
              <a:rPr lang="en-US" sz="1400" dirty="0"/>
              <a:t>Appears as pustules or boils</a:t>
            </a:r>
          </a:p>
          <a:p>
            <a:pPr marL="285750" indent="-285750">
              <a:spcBef>
                <a:spcPts val="600"/>
              </a:spcBef>
              <a:spcAft>
                <a:spcPts val="600"/>
              </a:spcAft>
              <a:buFont typeface="Wingdings" panose="05000000000000000000" pitchFamily="2" charset="2"/>
              <a:buChar char="§"/>
            </a:pPr>
            <a:r>
              <a:rPr lang="en-US" sz="1400" dirty="0"/>
              <a:t>Is found in areas such as the back of the neck, groin, under the arm and in a beard</a:t>
            </a:r>
          </a:p>
          <a:p>
            <a:pPr marL="285750" indent="-285750">
              <a:spcBef>
                <a:spcPts val="600"/>
              </a:spcBef>
              <a:spcAft>
                <a:spcPts val="600"/>
              </a:spcAft>
              <a:buFont typeface="Wingdings" panose="05000000000000000000" pitchFamily="2" charset="2"/>
              <a:buChar char="§"/>
            </a:pPr>
            <a:r>
              <a:rPr lang="en-US" sz="1400" dirty="0"/>
              <a:t>Spreads both by direct and indirect contact</a:t>
            </a:r>
          </a:p>
          <a:p>
            <a:pPr>
              <a:spcBef>
                <a:spcPts val="600"/>
              </a:spcBef>
              <a:spcAft>
                <a:spcPts val="600"/>
              </a:spcAft>
            </a:pPr>
            <a:r>
              <a:rPr lang="en-US" sz="1400" dirty="0"/>
              <a:t>MRSA can be prevented from spreading by:</a:t>
            </a:r>
          </a:p>
          <a:p>
            <a:pPr marL="285750" indent="-285750">
              <a:spcBef>
                <a:spcPts val="600"/>
              </a:spcBef>
              <a:spcAft>
                <a:spcPts val="600"/>
              </a:spcAft>
              <a:buFont typeface="Wingdings" panose="05000000000000000000" pitchFamily="2" charset="2"/>
              <a:buChar char="§"/>
            </a:pPr>
            <a:r>
              <a:rPr lang="en-US" sz="1400" dirty="0"/>
              <a:t>Keeping your hands clean with good handwashing or use an alcohol-based hand rub </a:t>
            </a:r>
          </a:p>
          <a:p>
            <a:pPr marL="285750" indent="-285750">
              <a:spcBef>
                <a:spcPts val="600"/>
              </a:spcBef>
              <a:spcAft>
                <a:spcPts val="600"/>
              </a:spcAft>
              <a:buFont typeface="Wingdings" panose="05000000000000000000" pitchFamily="2" charset="2"/>
              <a:buChar char="§"/>
            </a:pPr>
            <a:r>
              <a:rPr lang="en-US" sz="1400" dirty="0"/>
              <a:t>Keeping cuts and scrapes covered with a bandage </a:t>
            </a:r>
          </a:p>
          <a:p>
            <a:pPr marL="285750" indent="-285750">
              <a:spcBef>
                <a:spcPts val="600"/>
              </a:spcBef>
              <a:spcAft>
                <a:spcPts val="600"/>
              </a:spcAft>
              <a:buFont typeface="Wingdings" panose="05000000000000000000" pitchFamily="2" charset="2"/>
              <a:buChar char="§"/>
            </a:pPr>
            <a:r>
              <a:rPr lang="en-US" sz="1400" dirty="0"/>
              <a:t>Avoiding sharing personal items </a:t>
            </a:r>
          </a:p>
          <a:p>
            <a:pPr marL="285750" indent="-285750">
              <a:spcBef>
                <a:spcPts val="600"/>
              </a:spcBef>
              <a:spcAft>
                <a:spcPts val="600"/>
              </a:spcAft>
              <a:buFont typeface="Wingdings" panose="05000000000000000000" pitchFamily="2" charset="2"/>
              <a:buChar char="§"/>
            </a:pPr>
            <a:r>
              <a:rPr lang="en-US" sz="1400" dirty="0"/>
              <a:t>Reporting any changes in a person's skin </a:t>
            </a:r>
          </a:p>
          <a:p>
            <a:pPr marL="285750" indent="-285750">
              <a:spcBef>
                <a:spcPts val="600"/>
              </a:spcBef>
              <a:spcAft>
                <a:spcPts val="600"/>
              </a:spcAft>
              <a:buFont typeface="Wingdings" panose="05000000000000000000" pitchFamily="2" charset="2"/>
              <a:buChar char="§"/>
            </a:pPr>
            <a:endParaRPr lang="en-US" sz="1400" dirty="0"/>
          </a:p>
        </p:txBody>
      </p:sp>
      <p:sp>
        <p:nvSpPr>
          <p:cNvPr id="2" name="Text Placeholder 3">
            <a:extLst>
              <a:ext uri="{FF2B5EF4-FFF2-40B4-BE49-F238E27FC236}">
                <a16:creationId xmlns:a16="http://schemas.microsoft.com/office/drawing/2014/main" id="{E1681718-41AF-483F-9DA3-0C6A6A8D1B84}"/>
              </a:ext>
            </a:extLst>
          </p:cNvPr>
          <p:cNvSpPr>
            <a:spLocks noGrp="1"/>
          </p:cNvSpPr>
          <p:nvPr>
            <p:ph type="body" sz="quarter" idx="10"/>
          </p:nvPr>
        </p:nvSpPr>
        <p:spPr>
          <a:xfrm>
            <a:off x="91440" y="6583680"/>
            <a:ext cx="5486400" cy="228600"/>
          </a:xfrm>
          <a:prstGeom prst="rect">
            <a:avLst/>
          </a:prstGeom>
        </p:spPr>
        <p:txBody>
          <a:bodyPr/>
          <a:lstStyle/>
          <a:p>
            <a:r>
              <a:rPr lang="en-IN">
                <a:latin typeface="+mn-lt"/>
              </a:rPr>
              <a:t>Click Next to continue.</a:t>
            </a:r>
          </a:p>
        </p:txBody>
      </p:sp>
    </p:spTree>
    <p:custDataLst>
      <p:tags r:id="rId1"/>
    </p:custDataLst>
    <p:extLst>
      <p:ext uri="{BB962C8B-B14F-4D97-AF65-F5344CB8AC3E}">
        <p14:creationId xmlns:p14="http://schemas.microsoft.com/office/powerpoint/2010/main" val="1979938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1A5D18DB-D6AD-4BAA-9F9A-65FA681FA682}"/>
              </a:ext>
            </a:extLst>
          </p:cNvPr>
          <p:cNvSpPr>
            <a:spLocks noGrp="1"/>
          </p:cNvSpPr>
          <p:nvPr>
            <p:ph type="body" sz="quarter" idx="11"/>
          </p:nvPr>
        </p:nvSpPr>
        <p:spPr/>
        <p:txBody>
          <a:bodyPr/>
          <a:lstStyle/>
          <a:p>
            <a:r>
              <a:rPr lang="en-US"/>
              <a:t>Final Challenge </a:t>
            </a:r>
            <a:endParaRPr lang="en-IN"/>
          </a:p>
        </p:txBody>
      </p:sp>
      <p:sp>
        <p:nvSpPr>
          <p:cNvPr id="9" name="Rectangle 8">
            <a:extLst>
              <a:ext uri="{FF2B5EF4-FFF2-40B4-BE49-F238E27FC236}">
                <a16:creationId xmlns:a16="http://schemas.microsoft.com/office/drawing/2014/main" id="{F2BDD10B-4E73-4549-904E-B7439A6B7DB3}"/>
              </a:ext>
            </a:extLst>
          </p:cNvPr>
          <p:cNvSpPr/>
          <p:nvPr/>
        </p:nvSpPr>
        <p:spPr>
          <a:xfrm>
            <a:off x="152400" y="855765"/>
            <a:ext cx="11887200" cy="55500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23"/>
          </a:p>
        </p:txBody>
      </p:sp>
      <p:sp>
        <p:nvSpPr>
          <p:cNvPr id="10" name="Rectangle 9">
            <a:extLst>
              <a:ext uri="{FF2B5EF4-FFF2-40B4-BE49-F238E27FC236}">
                <a16:creationId xmlns:a16="http://schemas.microsoft.com/office/drawing/2014/main" id="{B60D4A4A-0C8E-4452-AB40-B9A89F72CC8D}"/>
              </a:ext>
            </a:extLst>
          </p:cNvPr>
          <p:cNvSpPr/>
          <p:nvPr/>
        </p:nvSpPr>
        <p:spPr>
          <a:xfrm>
            <a:off x="260533" y="959299"/>
            <a:ext cx="11670210" cy="53108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23"/>
          </a:p>
        </p:txBody>
      </p:sp>
      <p:pic>
        <p:nvPicPr>
          <p:cNvPr id="11" name="Picture 2" descr="\\inhynas01\Image_library\shutterstock\real-images\devices\shutterstock_518756458.jpg">
            <a:extLst>
              <a:ext uri="{FF2B5EF4-FFF2-40B4-BE49-F238E27FC236}">
                <a16:creationId xmlns:a16="http://schemas.microsoft.com/office/drawing/2014/main" id="{819FC092-E382-4BC5-B21D-F08DB6F5EA52}"/>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5738" r="15738"/>
          <a:stretch/>
        </p:blipFill>
        <p:spPr bwMode="auto">
          <a:xfrm>
            <a:off x="372685" y="1079767"/>
            <a:ext cx="5230622" cy="508880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5675F7D5-9798-42E6-A6B8-A016F6670053}"/>
              </a:ext>
            </a:extLst>
          </p:cNvPr>
          <p:cNvSpPr/>
          <p:nvPr/>
        </p:nvSpPr>
        <p:spPr>
          <a:xfrm>
            <a:off x="5853103" y="1187483"/>
            <a:ext cx="5431886" cy="2870016"/>
          </a:xfrm>
          <a:prstGeom prst="rect">
            <a:avLst/>
          </a:prstGeom>
          <a:noFill/>
        </p:spPr>
        <p:txBody>
          <a:bodyPr wrap="square">
            <a:spAutoFit/>
          </a:bodyPr>
          <a:lstStyle>
            <a:defPPr>
              <a:defRPr lang="en-US"/>
            </a:defPPr>
            <a:lvl1pPr marL="0" algn="l" defTabSz="950731" rtl="0" eaLnBrk="1" latinLnBrk="0" hangingPunct="1">
              <a:defRPr sz="1869" kern="1200">
                <a:solidFill>
                  <a:schemeClr val="tx1"/>
                </a:solidFill>
                <a:latin typeface="+mn-lt"/>
                <a:ea typeface="+mn-ea"/>
                <a:cs typeface="+mn-cs"/>
              </a:defRPr>
            </a:lvl1pPr>
            <a:lvl2pPr marL="475365" algn="l" defTabSz="950731" rtl="0" eaLnBrk="1" latinLnBrk="0" hangingPunct="1">
              <a:defRPr sz="1869" kern="1200">
                <a:solidFill>
                  <a:schemeClr val="tx1"/>
                </a:solidFill>
                <a:latin typeface="+mn-lt"/>
                <a:ea typeface="+mn-ea"/>
                <a:cs typeface="+mn-cs"/>
              </a:defRPr>
            </a:lvl2pPr>
            <a:lvl3pPr marL="950731" algn="l" defTabSz="950731" rtl="0" eaLnBrk="1" latinLnBrk="0" hangingPunct="1">
              <a:defRPr sz="1869" kern="1200">
                <a:solidFill>
                  <a:schemeClr val="tx1"/>
                </a:solidFill>
                <a:latin typeface="+mn-lt"/>
                <a:ea typeface="+mn-ea"/>
                <a:cs typeface="+mn-cs"/>
              </a:defRPr>
            </a:lvl3pPr>
            <a:lvl4pPr marL="1426096" algn="l" defTabSz="950731" rtl="0" eaLnBrk="1" latinLnBrk="0" hangingPunct="1">
              <a:defRPr sz="1869" kern="1200">
                <a:solidFill>
                  <a:schemeClr val="tx1"/>
                </a:solidFill>
                <a:latin typeface="+mn-lt"/>
                <a:ea typeface="+mn-ea"/>
                <a:cs typeface="+mn-cs"/>
              </a:defRPr>
            </a:lvl4pPr>
            <a:lvl5pPr marL="1901458" algn="l" defTabSz="950731" rtl="0" eaLnBrk="1" latinLnBrk="0" hangingPunct="1">
              <a:defRPr sz="1869" kern="1200">
                <a:solidFill>
                  <a:schemeClr val="tx1"/>
                </a:solidFill>
                <a:latin typeface="+mn-lt"/>
                <a:ea typeface="+mn-ea"/>
                <a:cs typeface="+mn-cs"/>
              </a:defRPr>
            </a:lvl5pPr>
            <a:lvl6pPr marL="2376825" algn="l" defTabSz="950731" rtl="0" eaLnBrk="1" latinLnBrk="0" hangingPunct="1">
              <a:defRPr sz="1869" kern="1200">
                <a:solidFill>
                  <a:schemeClr val="tx1"/>
                </a:solidFill>
                <a:latin typeface="+mn-lt"/>
                <a:ea typeface="+mn-ea"/>
                <a:cs typeface="+mn-cs"/>
              </a:defRPr>
            </a:lvl6pPr>
            <a:lvl7pPr marL="2852190" algn="l" defTabSz="950731" rtl="0" eaLnBrk="1" latinLnBrk="0" hangingPunct="1">
              <a:defRPr sz="1869" kern="1200">
                <a:solidFill>
                  <a:schemeClr val="tx1"/>
                </a:solidFill>
                <a:latin typeface="+mn-lt"/>
                <a:ea typeface="+mn-ea"/>
                <a:cs typeface="+mn-cs"/>
              </a:defRPr>
            </a:lvl7pPr>
            <a:lvl8pPr marL="3327556" algn="l" defTabSz="950731" rtl="0" eaLnBrk="1" latinLnBrk="0" hangingPunct="1">
              <a:defRPr sz="1869" kern="1200">
                <a:solidFill>
                  <a:schemeClr val="tx1"/>
                </a:solidFill>
                <a:latin typeface="+mn-lt"/>
                <a:ea typeface="+mn-ea"/>
                <a:cs typeface="+mn-cs"/>
              </a:defRPr>
            </a:lvl8pPr>
            <a:lvl9pPr marL="3802921" algn="l" defTabSz="950731" rtl="0" eaLnBrk="1" latinLnBrk="0" hangingPunct="1">
              <a:defRPr sz="1869" kern="1200">
                <a:solidFill>
                  <a:schemeClr val="tx1"/>
                </a:solidFill>
                <a:latin typeface="+mn-lt"/>
                <a:ea typeface="+mn-ea"/>
                <a:cs typeface="+mn-cs"/>
              </a:defRPr>
            </a:lvl9pPr>
          </a:lstStyle>
          <a:p>
            <a:pPr>
              <a:spcAft>
                <a:spcPts val="1385"/>
              </a:spcAft>
            </a:pPr>
            <a:r>
              <a:rPr lang="en-US" sz="1600" b="1">
                <a:cs typeface="Arial" pitchFamily="34" charset="0"/>
              </a:rPr>
              <a:t>Instructions and Information</a:t>
            </a:r>
          </a:p>
          <a:p>
            <a:pPr marL="285750" indent="-285750">
              <a:spcAft>
                <a:spcPts val="692"/>
              </a:spcAft>
              <a:buClr>
                <a:schemeClr val="accent1"/>
              </a:buClr>
              <a:buFont typeface="Arial" panose="020B0604020202020204" pitchFamily="34" charset="0"/>
              <a:buChar char="•"/>
            </a:pPr>
            <a:r>
              <a:rPr lang="en-US" sz="1600">
                <a:cs typeface="Arial" pitchFamily="34" charset="0"/>
              </a:rPr>
              <a:t>10 challenging questions</a:t>
            </a:r>
          </a:p>
          <a:p>
            <a:pPr marL="285750" indent="-285750">
              <a:spcAft>
                <a:spcPts val="692"/>
              </a:spcAft>
              <a:buClr>
                <a:schemeClr val="accent1"/>
              </a:buClr>
              <a:buFont typeface="Arial" panose="020B0604020202020204" pitchFamily="34" charset="0"/>
              <a:buChar char="•"/>
            </a:pPr>
            <a:r>
              <a:rPr lang="en-US" sz="1600">
                <a:cs typeface="Arial" pitchFamily="34" charset="0"/>
              </a:rPr>
              <a:t>Passing score: 80% </a:t>
            </a:r>
            <a:endParaRPr lang="en-US" sz="1600" i="1">
              <a:cs typeface="Arial" pitchFamily="34" charset="0"/>
            </a:endParaRPr>
          </a:p>
          <a:p>
            <a:pPr marL="285750" indent="-285750">
              <a:spcAft>
                <a:spcPts val="692"/>
              </a:spcAft>
              <a:buClr>
                <a:schemeClr val="accent1"/>
              </a:buClr>
              <a:buFont typeface="Arial" panose="020B0604020202020204" pitchFamily="34" charset="0"/>
              <a:buChar char="•"/>
            </a:pPr>
            <a:r>
              <a:rPr lang="en-US" sz="1600">
                <a:cs typeface="Arial" pitchFamily="34" charset="0"/>
              </a:rPr>
              <a:t>If you exit in the middle, you’ll need to start over the quiz again</a:t>
            </a:r>
          </a:p>
          <a:p>
            <a:pPr marL="285750" indent="-285750">
              <a:spcAft>
                <a:spcPts val="692"/>
              </a:spcAft>
              <a:buClr>
                <a:schemeClr val="accent1"/>
              </a:buClr>
              <a:buFont typeface="Arial" panose="020B0604020202020204" pitchFamily="34" charset="0"/>
              <a:buChar char="•"/>
            </a:pPr>
            <a:r>
              <a:rPr lang="en-US" sz="1600">
                <a:cs typeface="Arial" pitchFamily="34" charset="0"/>
              </a:rPr>
              <a:t>No audio narration for questions</a:t>
            </a:r>
          </a:p>
          <a:p>
            <a:pPr marL="285750" indent="-285750">
              <a:spcAft>
                <a:spcPts val="2077"/>
              </a:spcAft>
              <a:buClr>
                <a:schemeClr val="accent1"/>
              </a:buClr>
              <a:buFont typeface="Arial" panose="020B0604020202020204" pitchFamily="34" charset="0"/>
              <a:buChar char="•"/>
            </a:pPr>
            <a:r>
              <a:rPr lang="en-US" sz="1600">
                <a:cs typeface="Arial" pitchFamily="34" charset="0"/>
              </a:rPr>
              <a:t>When ready, click START to begin</a:t>
            </a:r>
          </a:p>
          <a:p>
            <a:pPr>
              <a:spcAft>
                <a:spcPts val="692"/>
              </a:spcAft>
              <a:buClr>
                <a:schemeClr val="bg1"/>
              </a:buClr>
            </a:pPr>
            <a:r>
              <a:rPr lang="en-US" sz="1600" b="1">
                <a:cs typeface="Arial" pitchFamily="34" charset="0"/>
              </a:rPr>
              <a:t>Good Luck!</a:t>
            </a:r>
          </a:p>
        </p:txBody>
      </p:sp>
      <p:sp>
        <p:nvSpPr>
          <p:cNvPr id="4" name="Rectangle 3">
            <a:extLst>
              <a:ext uri="{FF2B5EF4-FFF2-40B4-BE49-F238E27FC236}">
                <a16:creationId xmlns:a16="http://schemas.microsoft.com/office/drawing/2014/main" id="{454018FE-837F-4F5D-9BC0-55F8A4DF49CD}"/>
              </a:ext>
            </a:extLst>
          </p:cNvPr>
          <p:cNvSpPr/>
          <p:nvPr/>
        </p:nvSpPr>
        <p:spPr>
          <a:xfrm>
            <a:off x="8129366" y="4480312"/>
            <a:ext cx="1201953" cy="4881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START</a:t>
            </a:r>
          </a:p>
        </p:txBody>
      </p:sp>
    </p:spTree>
    <p:custDataLst>
      <p:tags r:id="rId1"/>
    </p:custDataLst>
    <p:extLst>
      <p:ext uri="{BB962C8B-B14F-4D97-AF65-F5344CB8AC3E}">
        <p14:creationId xmlns:p14="http://schemas.microsoft.com/office/powerpoint/2010/main" val="2135825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0FF9127-311D-4B03-A0B4-92AD28364269}"/>
              </a:ext>
            </a:extLst>
          </p:cNvPr>
          <p:cNvSpPr>
            <a:spLocks noGrp="1"/>
          </p:cNvSpPr>
          <p:nvPr>
            <p:ph type="body" sz="quarter" idx="11"/>
          </p:nvPr>
        </p:nvSpPr>
        <p:spPr/>
        <p:txBody>
          <a:bodyPr/>
          <a:lstStyle/>
          <a:p>
            <a:r>
              <a:rPr lang="en-US"/>
              <a:t>Final Challenge </a:t>
            </a:r>
            <a:endParaRPr lang="en-IN"/>
          </a:p>
        </p:txBody>
      </p:sp>
      <p:sp>
        <p:nvSpPr>
          <p:cNvPr id="11" name="Oval 10">
            <a:extLst>
              <a:ext uri="{FF2B5EF4-FFF2-40B4-BE49-F238E27FC236}">
                <a16:creationId xmlns:a16="http://schemas.microsoft.com/office/drawing/2014/main" id="{B26CF60A-194C-424C-820E-23D51E949344}"/>
              </a:ext>
            </a:extLst>
          </p:cNvPr>
          <p:cNvSpPr>
            <a:spLocks noChangeAspect="1"/>
          </p:cNvSpPr>
          <p:nvPr/>
        </p:nvSpPr>
        <p:spPr>
          <a:xfrm>
            <a:off x="1078221" y="2325750"/>
            <a:ext cx="228600" cy="219681"/>
          </a:xfrm>
          <a:prstGeom prst="ellipse">
            <a:avLst/>
          </a:prstGeom>
          <a:gradFill flip="none" rotWithShape="1">
            <a:gsLst>
              <a:gs pos="31000">
                <a:schemeClr val="accent5">
                  <a:lumMod val="68000"/>
                </a:schemeClr>
              </a:gs>
              <a:gs pos="52000">
                <a:schemeClr val="bg1"/>
              </a:gs>
              <a:gs pos="68000">
                <a:schemeClr val="bg1"/>
              </a:gs>
            </a:gsLst>
            <a:path path="circle">
              <a:fillToRect l="50000" t="50000" r="50000" b="50000"/>
            </a:path>
            <a:tileRect/>
          </a:gra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44667"/>
            <a:endParaRPr lang="en-US" sz="1900"/>
          </a:p>
        </p:txBody>
      </p:sp>
      <p:sp>
        <p:nvSpPr>
          <p:cNvPr id="13" name="Oval 12">
            <a:extLst>
              <a:ext uri="{FF2B5EF4-FFF2-40B4-BE49-F238E27FC236}">
                <a16:creationId xmlns:a16="http://schemas.microsoft.com/office/drawing/2014/main" id="{E13BFFF1-4A0B-4AC8-A729-71DAC6E54F66}"/>
              </a:ext>
            </a:extLst>
          </p:cNvPr>
          <p:cNvSpPr>
            <a:spLocks noChangeAspect="1"/>
          </p:cNvSpPr>
          <p:nvPr/>
        </p:nvSpPr>
        <p:spPr>
          <a:xfrm>
            <a:off x="1090814" y="2804160"/>
            <a:ext cx="228600" cy="21968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840DFBC-6A68-472B-80B9-F3FF94D4C4FD}"/>
              </a:ext>
            </a:extLst>
          </p:cNvPr>
          <p:cNvSpPr>
            <a:spLocks noChangeAspect="1"/>
          </p:cNvSpPr>
          <p:nvPr/>
        </p:nvSpPr>
        <p:spPr>
          <a:xfrm>
            <a:off x="1090814" y="3271684"/>
            <a:ext cx="228600" cy="219681"/>
          </a:xfrm>
          <a:prstGeom prst="ellipse">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Graphic 3" descr="Checkmark">
            <a:extLst>
              <a:ext uri="{FF2B5EF4-FFF2-40B4-BE49-F238E27FC236}">
                <a16:creationId xmlns:a16="http://schemas.microsoft.com/office/drawing/2014/main" id="{2C60C807-269B-4C54-BE3E-C5048FDCC29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2712" y="2325750"/>
            <a:ext cx="275997" cy="275997"/>
          </a:xfrm>
          <a:prstGeom prst="rect">
            <a:avLst/>
          </a:prstGeom>
        </p:spPr>
      </p:pic>
      <p:sp>
        <p:nvSpPr>
          <p:cNvPr id="24" name="TextBox 23">
            <a:extLst>
              <a:ext uri="{FF2B5EF4-FFF2-40B4-BE49-F238E27FC236}">
                <a16:creationId xmlns:a16="http://schemas.microsoft.com/office/drawing/2014/main" id="{D219302E-ECEC-4399-AD22-531CA7A5B6E1}"/>
              </a:ext>
            </a:extLst>
          </p:cNvPr>
          <p:cNvSpPr txBox="1"/>
          <p:nvPr/>
        </p:nvSpPr>
        <p:spPr>
          <a:xfrm>
            <a:off x="503175" y="1368714"/>
            <a:ext cx="958223" cy="584775"/>
          </a:xfrm>
          <a:prstGeom prst="rect">
            <a:avLst/>
          </a:prstGeom>
          <a:noFill/>
        </p:spPr>
        <p:txBody>
          <a:bodyPr wrap="square" rtlCol="0">
            <a:spAutoFit/>
          </a:bodyPr>
          <a:lstStyle/>
          <a:p>
            <a:r>
              <a:rPr lang="en-US" sz="3200" b="1">
                <a:solidFill>
                  <a:schemeClr val="bg1"/>
                </a:solidFill>
                <a:latin typeface="+mj-lt"/>
              </a:rPr>
              <a:t>Q1</a:t>
            </a:r>
          </a:p>
        </p:txBody>
      </p:sp>
      <p:sp>
        <p:nvSpPr>
          <p:cNvPr id="12" name="Text Placeholder 7">
            <a:extLst>
              <a:ext uri="{FF2B5EF4-FFF2-40B4-BE49-F238E27FC236}">
                <a16:creationId xmlns:a16="http://schemas.microsoft.com/office/drawing/2014/main" id="{7177E4DD-D7BF-42FB-A8C6-76F16F02D7FB}"/>
              </a:ext>
            </a:extLst>
          </p:cNvPr>
          <p:cNvSpPr txBox="1">
            <a:spLocks/>
          </p:cNvSpPr>
          <p:nvPr/>
        </p:nvSpPr>
        <p:spPr>
          <a:xfrm>
            <a:off x="1435027" y="1373147"/>
            <a:ext cx="10064715" cy="566928"/>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600"/>
              </a:spcBef>
              <a:spcAft>
                <a:spcPts val="300"/>
              </a:spcAft>
            </a:pPr>
            <a:r>
              <a:rPr lang="en-US" sz="1600"/>
              <a:t>Lorem ipsum dolor sit amet, consectetur adipiscing elit. sagittis vel ut neque? </a:t>
            </a:r>
            <a:r>
              <a:rPr lang="en-IN" sz="1600"/>
              <a:t>Select two.</a:t>
            </a:r>
          </a:p>
          <a:p>
            <a:pPr>
              <a:lnSpc>
                <a:spcPct val="100000"/>
              </a:lnSpc>
              <a:spcBef>
                <a:spcPts val="600"/>
              </a:spcBef>
              <a:spcAft>
                <a:spcPts val="600"/>
              </a:spcAft>
            </a:pPr>
            <a:r>
              <a:rPr lang="en-US" sz="1200" i="1"/>
              <a:t>Select the correct options and click Check.</a:t>
            </a:r>
            <a:endParaRPr lang="en-US" sz="1400" i="1" dirty="0"/>
          </a:p>
        </p:txBody>
      </p:sp>
      <p:sp>
        <p:nvSpPr>
          <p:cNvPr id="15" name="TextBox 14">
            <a:extLst>
              <a:ext uri="{FF2B5EF4-FFF2-40B4-BE49-F238E27FC236}">
                <a16:creationId xmlns:a16="http://schemas.microsoft.com/office/drawing/2014/main" id="{BCBE3E7D-0E12-44DA-8E0B-2C6BF6A2FF47}"/>
              </a:ext>
            </a:extLst>
          </p:cNvPr>
          <p:cNvSpPr txBox="1"/>
          <p:nvPr/>
        </p:nvSpPr>
        <p:spPr>
          <a:xfrm>
            <a:off x="1465845" y="2275844"/>
            <a:ext cx="7315200" cy="307777"/>
          </a:xfrm>
          <a:prstGeom prst="rect">
            <a:avLst/>
          </a:prstGeom>
          <a:noFill/>
        </p:spPr>
        <p:txBody>
          <a:bodyPr wrap="square" rtlCol="0">
            <a:spAutoFit/>
          </a:bodyPr>
          <a:lstStyle/>
          <a:p>
            <a:r>
              <a:rPr lang="en-US" sz="1400" dirty="0">
                <a:solidFill>
                  <a:schemeClr val="tx2"/>
                </a:solidFill>
              </a:rPr>
              <a:t>Option 1</a:t>
            </a:r>
          </a:p>
        </p:txBody>
      </p:sp>
      <p:sp>
        <p:nvSpPr>
          <p:cNvPr id="20" name="TextBox 19">
            <a:extLst>
              <a:ext uri="{FF2B5EF4-FFF2-40B4-BE49-F238E27FC236}">
                <a16:creationId xmlns:a16="http://schemas.microsoft.com/office/drawing/2014/main" id="{8F7E02FB-8F51-4AB9-8CF6-7CAD7BEF449A}"/>
              </a:ext>
            </a:extLst>
          </p:cNvPr>
          <p:cNvSpPr txBox="1"/>
          <p:nvPr/>
        </p:nvSpPr>
        <p:spPr>
          <a:xfrm>
            <a:off x="1465845" y="2781048"/>
            <a:ext cx="7315200" cy="307777"/>
          </a:xfrm>
          <a:prstGeom prst="rect">
            <a:avLst/>
          </a:prstGeom>
        </p:spPr>
        <p:txBody>
          <a:bodyPr wrap="square" rtlCol="0">
            <a:spAutoFit/>
          </a:bodyPr>
          <a:lstStyle/>
          <a:p>
            <a:r>
              <a:rPr lang="en-US" sz="1400" dirty="0">
                <a:solidFill>
                  <a:schemeClr val="tx2"/>
                </a:solidFill>
              </a:rPr>
              <a:t>Option 2</a:t>
            </a:r>
          </a:p>
        </p:txBody>
      </p:sp>
      <p:sp>
        <p:nvSpPr>
          <p:cNvPr id="21" name="TextBox 20">
            <a:extLst>
              <a:ext uri="{FF2B5EF4-FFF2-40B4-BE49-F238E27FC236}">
                <a16:creationId xmlns:a16="http://schemas.microsoft.com/office/drawing/2014/main" id="{6FE62562-9057-4539-A943-31B82D8C5C44}"/>
              </a:ext>
            </a:extLst>
          </p:cNvPr>
          <p:cNvSpPr txBox="1"/>
          <p:nvPr/>
        </p:nvSpPr>
        <p:spPr>
          <a:xfrm>
            <a:off x="1465845" y="3236015"/>
            <a:ext cx="7315200" cy="307777"/>
          </a:xfrm>
          <a:prstGeom prst="rect">
            <a:avLst/>
          </a:prstGeom>
          <a:noFill/>
        </p:spPr>
        <p:txBody>
          <a:bodyPr wrap="square" rtlCol="0">
            <a:spAutoFit/>
          </a:bodyPr>
          <a:lstStyle/>
          <a:p>
            <a:r>
              <a:rPr lang="en-US" sz="1400" dirty="0">
                <a:solidFill>
                  <a:schemeClr val="tx2"/>
                </a:solidFill>
              </a:rPr>
              <a:t>Option 3</a:t>
            </a:r>
          </a:p>
        </p:txBody>
      </p:sp>
      <p:sp>
        <p:nvSpPr>
          <p:cNvPr id="2" name="Rectangle 1">
            <a:extLst>
              <a:ext uri="{FF2B5EF4-FFF2-40B4-BE49-F238E27FC236}">
                <a16:creationId xmlns:a16="http://schemas.microsoft.com/office/drawing/2014/main" id="{F17DD4B1-63CC-4C06-9836-21471470DAE5}"/>
              </a:ext>
            </a:extLst>
          </p:cNvPr>
          <p:cNvSpPr/>
          <p:nvPr/>
        </p:nvSpPr>
        <p:spPr>
          <a:xfrm>
            <a:off x="4174676" y="3160540"/>
            <a:ext cx="3606800" cy="2088786"/>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This is a sample screen for </a:t>
            </a:r>
            <a:br>
              <a:rPr lang="en-US" dirty="0"/>
            </a:br>
            <a:r>
              <a:rPr lang="en-US" dirty="0"/>
              <a:t>Final Quiz questions. The questions are provided in a </a:t>
            </a:r>
            <a:br>
              <a:rPr lang="en-US" dirty="0"/>
            </a:br>
            <a:r>
              <a:rPr lang="en-US" dirty="0"/>
              <a:t>word documents for review. </a:t>
            </a:r>
          </a:p>
        </p:txBody>
      </p:sp>
    </p:spTree>
    <p:custDataLst>
      <p:tags r:id="rId1"/>
    </p:custDataLst>
    <p:extLst>
      <p:ext uri="{BB962C8B-B14F-4D97-AF65-F5344CB8AC3E}">
        <p14:creationId xmlns:p14="http://schemas.microsoft.com/office/powerpoint/2010/main" val="302928347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2E0EA7-6B9B-4193-A890-AC344E14CCC6}"/>
              </a:ext>
            </a:extLst>
          </p:cNvPr>
          <p:cNvSpPr>
            <a:spLocks noGrp="1"/>
          </p:cNvSpPr>
          <p:nvPr>
            <p:ph type="body" sz="quarter" idx="12"/>
          </p:nvPr>
        </p:nvSpPr>
        <p:spPr/>
        <p:txBody>
          <a:bodyPr/>
          <a:lstStyle/>
          <a:p>
            <a:r>
              <a:rPr lang="en-US"/>
              <a:t>Result </a:t>
            </a:r>
          </a:p>
        </p:txBody>
      </p:sp>
      <p:sp>
        <p:nvSpPr>
          <p:cNvPr id="12" name="Rectangle 11">
            <a:extLst>
              <a:ext uri="{FF2B5EF4-FFF2-40B4-BE49-F238E27FC236}">
                <a16:creationId xmlns:a16="http://schemas.microsoft.com/office/drawing/2014/main" id="{C88AD9FB-C4A9-4ABE-AE06-F74A3B1827FF}"/>
              </a:ext>
            </a:extLst>
          </p:cNvPr>
          <p:cNvSpPr/>
          <p:nvPr/>
        </p:nvSpPr>
        <p:spPr>
          <a:xfrm>
            <a:off x="353632" y="1092377"/>
            <a:ext cx="11484736" cy="50677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3" name="Rectangle 12">
            <a:extLst>
              <a:ext uri="{FF2B5EF4-FFF2-40B4-BE49-F238E27FC236}">
                <a16:creationId xmlns:a16="http://schemas.microsoft.com/office/drawing/2014/main" id="{6B1DB875-E4E6-42F3-AE7D-1B77C4F47B7D}"/>
              </a:ext>
            </a:extLst>
          </p:cNvPr>
          <p:cNvSpPr/>
          <p:nvPr/>
        </p:nvSpPr>
        <p:spPr>
          <a:xfrm>
            <a:off x="482462" y="1230895"/>
            <a:ext cx="11216052" cy="479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4" name="Rectangle 13">
            <a:extLst>
              <a:ext uri="{FF2B5EF4-FFF2-40B4-BE49-F238E27FC236}">
                <a16:creationId xmlns:a16="http://schemas.microsoft.com/office/drawing/2014/main" id="{AD9DE70A-3257-47BA-AC21-433C325FE923}"/>
              </a:ext>
            </a:extLst>
          </p:cNvPr>
          <p:cNvSpPr/>
          <p:nvPr/>
        </p:nvSpPr>
        <p:spPr>
          <a:xfrm>
            <a:off x="6096000" y="1230896"/>
            <a:ext cx="5602514" cy="47907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5" name="Content Placeholder 6">
            <a:extLst>
              <a:ext uri="{FF2B5EF4-FFF2-40B4-BE49-F238E27FC236}">
                <a16:creationId xmlns:a16="http://schemas.microsoft.com/office/drawing/2014/main" id="{D8BA56E4-A6FF-4424-85E3-DA4E6DA1693B}"/>
              </a:ext>
            </a:extLst>
          </p:cNvPr>
          <p:cNvSpPr txBox="1">
            <a:spLocks/>
          </p:cNvSpPr>
          <p:nvPr/>
        </p:nvSpPr>
        <p:spPr>
          <a:xfrm>
            <a:off x="6417669" y="1977014"/>
            <a:ext cx="4959177" cy="1407967"/>
          </a:xfrm>
          <a:prstGeom prst="rect">
            <a:avLst/>
          </a:prstGeom>
          <a:noFill/>
        </p:spPr>
        <p:txBody>
          <a:bodyPr vert="horz" wrap="square" lIns="129430" tIns="64715" rIns="129430" bIns="64715" rtlCol="0">
            <a:spAutoFit/>
          </a:bodyPr>
          <a:lstStyle>
            <a:lvl1pPr marL="0" indent="0" algn="l" defTabSz="609630" rtl="0" eaLnBrk="1" latinLnBrk="0" hangingPunct="1">
              <a:lnSpc>
                <a:spcPct val="100000"/>
              </a:lnSpc>
              <a:spcBef>
                <a:spcPts val="600"/>
              </a:spcBef>
              <a:spcAft>
                <a:spcPts val="600"/>
              </a:spcAft>
              <a:buClr>
                <a:schemeClr val="tx2"/>
              </a:buClr>
              <a:buFont typeface="Wingdings" panose="05000000000000000000" pitchFamily="2" charset="2"/>
              <a:buNone/>
              <a:defRPr sz="1400" kern="1200">
                <a:solidFill>
                  <a:schemeClr val="tx1"/>
                </a:solidFill>
                <a:latin typeface="Arial" panose="020B0604020202020204" pitchFamily="34" charset="0"/>
                <a:ea typeface="+mn-ea"/>
                <a:cs typeface="Arial" panose="020B0604020202020204" pitchFamily="34" charset="0"/>
              </a:defRPr>
            </a:lvl1pPr>
            <a:lvl2pPr marL="45722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762038"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106685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371669"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algn="ctr">
              <a:spcBef>
                <a:spcPts val="0"/>
              </a:spcBef>
              <a:spcAft>
                <a:spcPts val="0"/>
              </a:spcAft>
            </a:pPr>
            <a:r>
              <a:rPr lang="en-US" sz="1800" b="1" dirty="0">
                <a:solidFill>
                  <a:schemeClr val="accent1"/>
                </a:solidFill>
              </a:rPr>
              <a:t>Congratulations!</a:t>
            </a:r>
            <a:br>
              <a:rPr lang="en-US" sz="1800" b="1" dirty="0">
                <a:solidFill>
                  <a:schemeClr val="accent1"/>
                </a:solidFill>
              </a:rPr>
            </a:br>
            <a:br>
              <a:rPr lang="en-US" sz="1600" b="1" dirty="0">
                <a:solidFill>
                  <a:schemeClr val="tx2"/>
                </a:solidFill>
              </a:rPr>
            </a:br>
            <a:r>
              <a:rPr lang="en-US" dirty="0">
                <a:solidFill>
                  <a:schemeClr val="tx2"/>
                </a:solidFill>
              </a:rPr>
              <a:t>You've successfully completed the</a:t>
            </a:r>
            <a:br>
              <a:rPr lang="en-US" dirty="0">
                <a:solidFill>
                  <a:schemeClr val="tx2"/>
                </a:solidFill>
              </a:rPr>
            </a:br>
            <a:r>
              <a:rPr lang="en-US" sz="1600" dirty="0">
                <a:solidFill>
                  <a:schemeClr val="accent1"/>
                </a:solidFill>
              </a:rPr>
              <a:t>‘</a:t>
            </a:r>
            <a:r>
              <a:rPr lang="en-US" sz="1600" b="1" dirty="0">
                <a:solidFill>
                  <a:schemeClr val="accent1"/>
                </a:solidFill>
              </a:rPr>
              <a:t>How to Prevent and Control Infection’ </a:t>
            </a:r>
            <a:r>
              <a:rPr lang="en-US" dirty="0">
                <a:solidFill>
                  <a:schemeClr val="tx2"/>
                </a:solidFill>
              </a:rPr>
              <a:t>module. </a:t>
            </a:r>
          </a:p>
          <a:p>
            <a:pPr algn="ctr"/>
            <a:r>
              <a:rPr lang="en-US" dirty="0">
                <a:solidFill>
                  <a:schemeClr val="tx2"/>
                </a:solidFill>
              </a:rPr>
              <a:t>Click CONTINUE to move on.</a:t>
            </a:r>
          </a:p>
        </p:txBody>
      </p:sp>
      <p:grpSp>
        <p:nvGrpSpPr>
          <p:cNvPr id="16" name="Group 1">
            <a:extLst>
              <a:ext uri="{FF2B5EF4-FFF2-40B4-BE49-F238E27FC236}">
                <a16:creationId xmlns:a16="http://schemas.microsoft.com/office/drawing/2014/main" id="{42614F6E-8EF0-49A5-9548-621FA762490D}"/>
              </a:ext>
            </a:extLst>
          </p:cNvPr>
          <p:cNvGrpSpPr/>
          <p:nvPr/>
        </p:nvGrpSpPr>
        <p:grpSpPr>
          <a:xfrm>
            <a:off x="1827271" y="2360253"/>
            <a:ext cx="2787369" cy="2440896"/>
            <a:chOff x="1217022" y="2345143"/>
            <a:chExt cx="2787369" cy="2440896"/>
          </a:xfrm>
        </p:grpSpPr>
        <p:sp>
          <p:nvSpPr>
            <p:cNvPr id="17" name="Oval 2">
              <a:extLst>
                <a:ext uri="{FF2B5EF4-FFF2-40B4-BE49-F238E27FC236}">
                  <a16:creationId xmlns:a16="http://schemas.microsoft.com/office/drawing/2014/main" id="{675E6632-F703-414A-A988-68A0A36922B6}"/>
                </a:ext>
              </a:extLst>
            </p:cNvPr>
            <p:cNvSpPr>
              <a:spLocks noChangeAspect="1"/>
            </p:cNvSpPr>
            <p:nvPr/>
          </p:nvSpPr>
          <p:spPr>
            <a:xfrm>
              <a:off x="1923772" y="2345143"/>
              <a:ext cx="1373868" cy="1373868"/>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6">
              <a:extLst>
                <a:ext uri="{FF2B5EF4-FFF2-40B4-BE49-F238E27FC236}">
                  <a16:creationId xmlns:a16="http://schemas.microsoft.com/office/drawing/2014/main" id="{6F8B32F2-84EF-4DEB-8225-3B4B7369329C}"/>
                </a:ext>
              </a:extLst>
            </p:cNvPr>
            <p:cNvSpPr txBox="1">
              <a:spLocks/>
            </p:cNvSpPr>
            <p:nvPr/>
          </p:nvSpPr>
          <p:spPr>
            <a:xfrm>
              <a:off x="1217022" y="4070570"/>
              <a:ext cx="2787369" cy="715469"/>
            </a:xfrm>
            <a:prstGeom prst="rect">
              <a:avLst/>
            </a:prstGeom>
            <a:noFill/>
          </p:spPr>
          <p:txBody>
            <a:bodyPr vert="horz" wrap="square" lIns="129430" tIns="64715" rIns="129430" bIns="64715" rtlCol="0">
              <a:spAutoFit/>
            </a:bodyPr>
            <a:lstStyle>
              <a:lvl1pPr marL="0" indent="0" algn="l" defTabSz="609630" rtl="0" eaLnBrk="1" latinLnBrk="0" hangingPunct="1">
                <a:lnSpc>
                  <a:spcPct val="100000"/>
                </a:lnSpc>
                <a:spcBef>
                  <a:spcPts val="600"/>
                </a:spcBef>
                <a:spcAft>
                  <a:spcPts val="600"/>
                </a:spcAft>
                <a:buClr>
                  <a:schemeClr val="tx2"/>
                </a:buClr>
                <a:buFont typeface="Wingdings" panose="05000000000000000000" pitchFamily="2" charset="2"/>
                <a:buNone/>
                <a:defRPr sz="1400" kern="1200">
                  <a:solidFill>
                    <a:schemeClr val="tx1"/>
                  </a:solidFill>
                  <a:latin typeface="Arial" panose="020B0604020202020204" pitchFamily="34" charset="0"/>
                  <a:ea typeface="+mn-ea"/>
                  <a:cs typeface="Arial" panose="020B0604020202020204" pitchFamily="34" charset="0"/>
                </a:defRPr>
              </a:lvl1pPr>
              <a:lvl2pPr marL="45722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762038"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106685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371669"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algn="ctr"/>
              <a:r>
                <a:rPr lang="en-US" b="1">
                  <a:solidFill>
                    <a:schemeClr val="tx2"/>
                  </a:solidFill>
                </a:rPr>
                <a:t>Passing Score: </a:t>
              </a:r>
              <a:r>
                <a:rPr lang="en-US">
                  <a:solidFill>
                    <a:schemeClr val="tx2"/>
                  </a:solidFill>
                </a:rPr>
                <a:t>80%</a:t>
              </a:r>
            </a:p>
            <a:p>
              <a:pPr algn="ctr"/>
              <a:r>
                <a:rPr lang="en-US" b="1">
                  <a:solidFill>
                    <a:schemeClr val="tx2"/>
                  </a:solidFill>
                </a:rPr>
                <a:t>Your Score: </a:t>
              </a:r>
              <a:r>
                <a:rPr lang="en-US">
                  <a:solidFill>
                    <a:schemeClr val="tx2"/>
                  </a:solidFill>
                </a:rPr>
                <a:t>100</a:t>
              </a:r>
            </a:p>
          </p:txBody>
        </p:sp>
        <p:pic>
          <p:nvPicPr>
            <p:cNvPr id="19" name="Graphic 18" descr="Checkmark">
              <a:extLst>
                <a:ext uri="{FF2B5EF4-FFF2-40B4-BE49-F238E27FC236}">
                  <a16:creationId xmlns:a16="http://schemas.microsoft.com/office/drawing/2014/main" id="{79F7E08D-5245-4BA1-8444-89A2DF4FA487}"/>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1728" y="2597610"/>
              <a:ext cx="914400" cy="914400"/>
            </a:xfrm>
            <a:prstGeom prst="rect">
              <a:avLst/>
            </a:prstGeom>
          </p:spPr>
        </p:pic>
      </p:grpSp>
      <p:sp>
        <p:nvSpPr>
          <p:cNvPr id="23" name="Rectangle: Rounded Corners 10">
            <a:extLst>
              <a:ext uri="{FF2B5EF4-FFF2-40B4-BE49-F238E27FC236}">
                <a16:creationId xmlns:a16="http://schemas.microsoft.com/office/drawing/2014/main" id="{EEE38DA1-33BA-4385-B535-3301C8810FBB}"/>
              </a:ext>
            </a:extLst>
          </p:cNvPr>
          <p:cNvSpPr>
            <a:spLocks noChangeAspect="1"/>
          </p:cNvSpPr>
          <p:nvPr/>
        </p:nvSpPr>
        <p:spPr>
          <a:xfrm>
            <a:off x="8273883" y="4293279"/>
            <a:ext cx="1246748" cy="498699"/>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a:solidFill>
                  <a:schemeClr val="bg1"/>
                </a:solidFill>
                <a:ea typeface="Yu Gothic UI Semibold" panose="020B0700000000000000" pitchFamily="34" charset="-128"/>
                <a:cs typeface="Arial" panose="020B0604020202020204" pitchFamily="34" charset="0"/>
              </a:rPr>
              <a:t>CONTINUE</a:t>
            </a:r>
          </a:p>
        </p:txBody>
      </p:sp>
    </p:spTree>
    <p:custDataLst>
      <p:tags r:id="rId1"/>
    </p:custDataLst>
    <p:extLst>
      <p:ext uri="{BB962C8B-B14F-4D97-AF65-F5344CB8AC3E}">
        <p14:creationId xmlns:p14="http://schemas.microsoft.com/office/powerpoint/2010/main" val="186432162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2E0EA7-6B9B-4193-A890-AC344E14CCC6}"/>
              </a:ext>
            </a:extLst>
          </p:cNvPr>
          <p:cNvSpPr>
            <a:spLocks noGrp="1"/>
          </p:cNvSpPr>
          <p:nvPr>
            <p:ph type="body" sz="quarter" idx="12"/>
          </p:nvPr>
        </p:nvSpPr>
        <p:spPr/>
        <p:txBody>
          <a:bodyPr/>
          <a:lstStyle/>
          <a:p>
            <a:r>
              <a:rPr lang="en-US"/>
              <a:t>Result </a:t>
            </a:r>
          </a:p>
        </p:txBody>
      </p:sp>
      <p:sp>
        <p:nvSpPr>
          <p:cNvPr id="12" name="Rectangle 11">
            <a:extLst>
              <a:ext uri="{FF2B5EF4-FFF2-40B4-BE49-F238E27FC236}">
                <a16:creationId xmlns:a16="http://schemas.microsoft.com/office/drawing/2014/main" id="{C88AD9FB-C4A9-4ABE-AE06-F74A3B1827FF}"/>
              </a:ext>
            </a:extLst>
          </p:cNvPr>
          <p:cNvSpPr/>
          <p:nvPr/>
        </p:nvSpPr>
        <p:spPr>
          <a:xfrm>
            <a:off x="353632" y="1092377"/>
            <a:ext cx="11484736" cy="50677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3" name="Rectangle 12">
            <a:extLst>
              <a:ext uri="{FF2B5EF4-FFF2-40B4-BE49-F238E27FC236}">
                <a16:creationId xmlns:a16="http://schemas.microsoft.com/office/drawing/2014/main" id="{6B1DB875-E4E6-42F3-AE7D-1B77C4F47B7D}"/>
              </a:ext>
            </a:extLst>
          </p:cNvPr>
          <p:cNvSpPr/>
          <p:nvPr/>
        </p:nvSpPr>
        <p:spPr>
          <a:xfrm>
            <a:off x="482462" y="1230895"/>
            <a:ext cx="11216052" cy="479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4" name="Rectangle 13">
            <a:extLst>
              <a:ext uri="{FF2B5EF4-FFF2-40B4-BE49-F238E27FC236}">
                <a16:creationId xmlns:a16="http://schemas.microsoft.com/office/drawing/2014/main" id="{AD9DE70A-3257-47BA-AC21-433C325FE923}"/>
              </a:ext>
            </a:extLst>
          </p:cNvPr>
          <p:cNvSpPr/>
          <p:nvPr/>
        </p:nvSpPr>
        <p:spPr>
          <a:xfrm>
            <a:off x="6096000" y="1230896"/>
            <a:ext cx="5602514" cy="47907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5" name="Content Placeholder 6">
            <a:extLst>
              <a:ext uri="{FF2B5EF4-FFF2-40B4-BE49-F238E27FC236}">
                <a16:creationId xmlns:a16="http://schemas.microsoft.com/office/drawing/2014/main" id="{D8BA56E4-A6FF-4424-85E3-DA4E6DA1693B}"/>
              </a:ext>
            </a:extLst>
          </p:cNvPr>
          <p:cNvSpPr txBox="1">
            <a:spLocks/>
          </p:cNvSpPr>
          <p:nvPr/>
        </p:nvSpPr>
        <p:spPr>
          <a:xfrm>
            <a:off x="6310861" y="1977014"/>
            <a:ext cx="5282724" cy="1623410"/>
          </a:xfrm>
          <a:prstGeom prst="rect">
            <a:avLst/>
          </a:prstGeom>
          <a:noFill/>
        </p:spPr>
        <p:txBody>
          <a:bodyPr vert="horz" wrap="square" lIns="129430" tIns="64715" rIns="129430" bIns="64715" rtlCol="0">
            <a:spAutoFit/>
          </a:bodyPr>
          <a:lstStyle>
            <a:lvl1pPr marL="0" indent="0" algn="l" defTabSz="609630" rtl="0" eaLnBrk="1" latinLnBrk="0" hangingPunct="1">
              <a:lnSpc>
                <a:spcPct val="100000"/>
              </a:lnSpc>
              <a:spcBef>
                <a:spcPts val="600"/>
              </a:spcBef>
              <a:spcAft>
                <a:spcPts val="600"/>
              </a:spcAft>
              <a:buClr>
                <a:schemeClr val="tx2"/>
              </a:buClr>
              <a:buFont typeface="Wingdings" panose="05000000000000000000" pitchFamily="2" charset="2"/>
              <a:buNone/>
              <a:defRPr sz="1400" kern="1200">
                <a:solidFill>
                  <a:schemeClr val="tx1"/>
                </a:solidFill>
                <a:latin typeface="Arial" panose="020B0604020202020204" pitchFamily="34" charset="0"/>
                <a:ea typeface="+mn-ea"/>
                <a:cs typeface="Arial" panose="020B0604020202020204" pitchFamily="34" charset="0"/>
              </a:defRPr>
            </a:lvl1pPr>
            <a:lvl2pPr marL="45722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762038"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106685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371669"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algn="ctr">
              <a:spcBef>
                <a:spcPts val="0"/>
              </a:spcBef>
              <a:spcAft>
                <a:spcPts val="0"/>
              </a:spcAft>
            </a:pPr>
            <a:r>
              <a:rPr lang="en-US" sz="1800" b="1" dirty="0">
                <a:solidFill>
                  <a:schemeClr val="accent1"/>
                </a:solidFill>
              </a:rPr>
              <a:t>Congratulations!</a:t>
            </a:r>
            <a:br>
              <a:rPr lang="en-US" sz="1800" b="1" dirty="0">
                <a:solidFill>
                  <a:schemeClr val="accent1"/>
                </a:solidFill>
              </a:rPr>
            </a:br>
            <a:br>
              <a:rPr lang="en-US" sz="1600" b="1" dirty="0">
                <a:solidFill>
                  <a:schemeClr val="tx2"/>
                </a:solidFill>
              </a:rPr>
            </a:br>
            <a:r>
              <a:rPr lang="en-US" dirty="0">
                <a:solidFill>
                  <a:schemeClr val="tx2"/>
                </a:solidFill>
              </a:rPr>
              <a:t>You've successfully completed the</a:t>
            </a:r>
            <a:br>
              <a:rPr lang="en-US" dirty="0">
                <a:solidFill>
                  <a:schemeClr val="tx2"/>
                </a:solidFill>
              </a:rPr>
            </a:br>
            <a:r>
              <a:rPr lang="en-US" sz="1600" dirty="0">
                <a:solidFill>
                  <a:schemeClr val="accent1"/>
                </a:solidFill>
              </a:rPr>
              <a:t>‘</a:t>
            </a:r>
            <a:r>
              <a:rPr lang="en-US" sz="1600" b="1" dirty="0">
                <a:solidFill>
                  <a:schemeClr val="accent1"/>
                </a:solidFill>
              </a:rPr>
              <a:t>How to Prevent and Control Infection’ </a:t>
            </a:r>
            <a:r>
              <a:rPr lang="en-US" dirty="0">
                <a:solidFill>
                  <a:schemeClr val="tx2"/>
                </a:solidFill>
              </a:rPr>
              <a:t>module. </a:t>
            </a:r>
          </a:p>
          <a:p>
            <a:pPr algn="ctr"/>
            <a:r>
              <a:rPr lang="en-US" dirty="0">
                <a:solidFill>
                  <a:schemeClr val="tx2"/>
                </a:solidFill>
              </a:rPr>
              <a:t>Click REVIEW to view your answers </a:t>
            </a:r>
            <a:br>
              <a:rPr lang="en-US" dirty="0">
                <a:solidFill>
                  <a:schemeClr val="tx2"/>
                </a:solidFill>
              </a:rPr>
            </a:br>
            <a:r>
              <a:rPr lang="en-US" dirty="0">
                <a:solidFill>
                  <a:schemeClr val="tx2"/>
                </a:solidFill>
              </a:rPr>
              <a:t>or Click CONTINUE to move on.</a:t>
            </a:r>
          </a:p>
        </p:txBody>
      </p:sp>
      <p:grpSp>
        <p:nvGrpSpPr>
          <p:cNvPr id="16" name="Group 1">
            <a:extLst>
              <a:ext uri="{FF2B5EF4-FFF2-40B4-BE49-F238E27FC236}">
                <a16:creationId xmlns:a16="http://schemas.microsoft.com/office/drawing/2014/main" id="{42614F6E-8EF0-49A5-9548-621FA762490D}"/>
              </a:ext>
            </a:extLst>
          </p:cNvPr>
          <p:cNvGrpSpPr/>
          <p:nvPr/>
        </p:nvGrpSpPr>
        <p:grpSpPr>
          <a:xfrm>
            <a:off x="1827271" y="2360253"/>
            <a:ext cx="2787369" cy="2440896"/>
            <a:chOff x="1217022" y="2345143"/>
            <a:chExt cx="2787369" cy="2440896"/>
          </a:xfrm>
        </p:grpSpPr>
        <p:sp>
          <p:nvSpPr>
            <p:cNvPr id="17" name="Oval 2">
              <a:extLst>
                <a:ext uri="{FF2B5EF4-FFF2-40B4-BE49-F238E27FC236}">
                  <a16:creationId xmlns:a16="http://schemas.microsoft.com/office/drawing/2014/main" id="{675E6632-F703-414A-A988-68A0A36922B6}"/>
                </a:ext>
              </a:extLst>
            </p:cNvPr>
            <p:cNvSpPr>
              <a:spLocks noChangeAspect="1"/>
            </p:cNvSpPr>
            <p:nvPr/>
          </p:nvSpPr>
          <p:spPr>
            <a:xfrm>
              <a:off x="1923772" y="2345143"/>
              <a:ext cx="1373868" cy="1373868"/>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6">
              <a:extLst>
                <a:ext uri="{FF2B5EF4-FFF2-40B4-BE49-F238E27FC236}">
                  <a16:creationId xmlns:a16="http://schemas.microsoft.com/office/drawing/2014/main" id="{6F8B32F2-84EF-4DEB-8225-3B4B7369329C}"/>
                </a:ext>
              </a:extLst>
            </p:cNvPr>
            <p:cNvSpPr txBox="1">
              <a:spLocks/>
            </p:cNvSpPr>
            <p:nvPr/>
          </p:nvSpPr>
          <p:spPr>
            <a:xfrm>
              <a:off x="1217022" y="4070570"/>
              <a:ext cx="2787369" cy="715469"/>
            </a:xfrm>
            <a:prstGeom prst="rect">
              <a:avLst/>
            </a:prstGeom>
            <a:noFill/>
          </p:spPr>
          <p:txBody>
            <a:bodyPr vert="horz" wrap="square" lIns="129430" tIns="64715" rIns="129430" bIns="64715" rtlCol="0">
              <a:spAutoFit/>
            </a:bodyPr>
            <a:lstStyle>
              <a:lvl1pPr marL="0" indent="0" algn="l" defTabSz="609630" rtl="0" eaLnBrk="1" latinLnBrk="0" hangingPunct="1">
                <a:lnSpc>
                  <a:spcPct val="100000"/>
                </a:lnSpc>
                <a:spcBef>
                  <a:spcPts val="600"/>
                </a:spcBef>
                <a:spcAft>
                  <a:spcPts val="600"/>
                </a:spcAft>
                <a:buClr>
                  <a:schemeClr val="tx2"/>
                </a:buClr>
                <a:buFont typeface="Wingdings" panose="05000000000000000000" pitchFamily="2" charset="2"/>
                <a:buNone/>
                <a:defRPr sz="1400" kern="1200">
                  <a:solidFill>
                    <a:schemeClr val="tx1"/>
                  </a:solidFill>
                  <a:latin typeface="Arial" panose="020B0604020202020204" pitchFamily="34" charset="0"/>
                  <a:ea typeface="+mn-ea"/>
                  <a:cs typeface="Arial" panose="020B0604020202020204" pitchFamily="34" charset="0"/>
                </a:defRPr>
              </a:lvl1pPr>
              <a:lvl2pPr marL="45722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762038"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106685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371669"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algn="ctr"/>
              <a:r>
                <a:rPr lang="en-US" b="1">
                  <a:solidFill>
                    <a:schemeClr val="tx2"/>
                  </a:solidFill>
                </a:rPr>
                <a:t>Passing Score: </a:t>
              </a:r>
              <a:r>
                <a:rPr lang="en-US">
                  <a:solidFill>
                    <a:schemeClr val="tx2"/>
                  </a:solidFill>
                </a:rPr>
                <a:t>80%</a:t>
              </a:r>
            </a:p>
            <a:p>
              <a:pPr algn="ctr"/>
              <a:r>
                <a:rPr lang="en-US" b="1">
                  <a:solidFill>
                    <a:schemeClr val="tx2"/>
                  </a:solidFill>
                </a:rPr>
                <a:t>Your Score: </a:t>
              </a:r>
              <a:r>
                <a:rPr lang="en-US">
                  <a:solidFill>
                    <a:schemeClr val="tx2"/>
                  </a:solidFill>
                </a:rPr>
                <a:t>80</a:t>
              </a:r>
            </a:p>
          </p:txBody>
        </p:sp>
        <p:pic>
          <p:nvPicPr>
            <p:cNvPr id="19" name="Graphic 18" descr="Checkmark">
              <a:extLst>
                <a:ext uri="{FF2B5EF4-FFF2-40B4-BE49-F238E27FC236}">
                  <a16:creationId xmlns:a16="http://schemas.microsoft.com/office/drawing/2014/main" id="{79F7E08D-5245-4BA1-8444-89A2DF4FA487}"/>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1728" y="2597610"/>
              <a:ext cx="914400" cy="914400"/>
            </a:xfrm>
            <a:prstGeom prst="rect">
              <a:avLst/>
            </a:prstGeom>
          </p:spPr>
        </p:pic>
      </p:grpSp>
      <p:grpSp>
        <p:nvGrpSpPr>
          <p:cNvPr id="2" name="Group 1">
            <a:extLst>
              <a:ext uri="{FF2B5EF4-FFF2-40B4-BE49-F238E27FC236}">
                <a16:creationId xmlns:a16="http://schemas.microsoft.com/office/drawing/2014/main" id="{05D2C0F8-E056-459E-84E1-053A777DAB57}"/>
              </a:ext>
            </a:extLst>
          </p:cNvPr>
          <p:cNvGrpSpPr/>
          <p:nvPr/>
        </p:nvGrpSpPr>
        <p:grpSpPr>
          <a:xfrm>
            <a:off x="7221516" y="4293279"/>
            <a:ext cx="3351482" cy="507870"/>
            <a:chOff x="7548006" y="4293279"/>
            <a:chExt cx="3351482" cy="507870"/>
          </a:xfrm>
        </p:grpSpPr>
        <p:sp>
          <p:nvSpPr>
            <p:cNvPr id="23" name="Rectangle: Rounded Corners 10">
              <a:extLst>
                <a:ext uri="{FF2B5EF4-FFF2-40B4-BE49-F238E27FC236}">
                  <a16:creationId xmlns:a16="http://schemas.microsoft.com/office/drawing/2014/main" id="{EEE38DA1-33BA-4385-B535-3301C8810FBB}"/>
                </a:ext>
              </a:extLst>
            </p:cNvPr>
            <p:cNvSpPr>
              <a:spLocks noChangeAspect="1"/>
            </p:cNvSpPr>
            <p:nvPr/>
          </p:nvSpPr>
          <p:spPr>
            <a:xfrm>
              <a:off x="9652740" y="4293279"/>
              <a:ext cx="1246748" cy="498699"/>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a:solidFill>
                    <a:schemeClr val="bg1"/>
                  </a:solidFill>
                  <a:ea typeface="Yu Gothic UI Semibold" panose="020B0700000000000000" pitchFamily="34" charset="-128"/>
                  <a:cs typeface="Arial" panose="020B0604020202020204" pitchFamily="34" charset="0"/>
                </a:rPr>
                <a:t>CONTINUE</a:t>
              </a:r>
            </a:p>
          </p:txBody>
        </p:sp>
        <p:sp>
          <p:nvSpPr>
            <p:cNvPr id="20" name="Rectangle: Rounded Corners 10">
              <a:extLst>
                <a:ext uri="{FF2B5EF4-FFF2-40B4-BE49-F238E27FC236}">
                  <a16:creationId xmlns:a16="http://schemas.microsoft.com/office/drawing/2014/main" id="{981B9437-8460-4624-BF6F-30C6AA4D024F}"/>
                </a:ext>
              </a:extLst>
            </p:cNvPr>
            <p:cNvSpPr>
              <a:spLocks noChangeAspect="1"/>
            </p:cNvSpPr>
            <p:nvPr/>
          </p:nvSpPr>
          <p:spPr>
            <a:xfrm>
              <a:off x="7548006" y="4302450"/>
              <a:ext cx="1246748" cy="498699"/>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a:solidFill>
                    <a:schemeClr val="bg1"/>
                  </a:solidFill>
                  <a:ea typeface="Yu Gothic UI Semibold" panose="020B0700000000000000" pitchFamily="34" charset="-128"/>
                  <a:cs typeface="Arial" panose="020B0604020202020204" pitchFamily="34" charset="0"/>
                </a:rPr>
                <a:t>REVIEW</a:t>
              </a:r>
            </a:p>
          </p:txBody>
        </p:sp>
      </p:grpSp>
    </p:spTree>
    <p:custDataLst>
      <p:tags r:id="rId1"/>
    </p:custDataLst>
    <p:extLst>
      <p:ext uri="{BB962C8B-B14F-4D97-AF65-F5344CB8AC3E}">
        <p14:creationId xmlns:p14="http://schemas.microsoft.com/office/powerpoint/2010/main" val="3817598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99369FEC-065D-4B87-A720-5DD84F9D3D3F}"/>
              </a:ext>
            </a:extLst>
          </p:cNvPr>
          <p:cNvSpPr>
            <a:spLocks noGrp="1"/>
          </p:cNvSpPr>
          <p:nvPr>
            <p:ph type="body" sz="quarter" idx="11"/>
          </p:nvPr>
        </p:nvSpPr>
        <p:spPr/>
        <p:txBody>
          <a:bodyPr/>
          <a:lstStyle/>
          <a:p>
            <a:r>
              <a:rPr lang="en-IN"/>
              <a:t>Special Learning Aids</a:t>
            </a:r>
          </a:p>
        </p:txBody>
      </p:sp>
      <p:sp>
        <p:nvSpPr>
          <p:cNvPr id="14" name="Rectangle 13">
            <a:extLst>
              <a:ext uri="{FF2B5EF4-FFF2-40B4-BE49-F238E27FC236}">
                <a16:creationId xmlns:a16="http://schemas.microsoft.com/office/drawing/2014/main" id="{122323EF-DF5A-4B1B-8B20-9CC369FEA5BB}"/>
              </a:ext>
            </a:extLst>
          </p:cNvPr>
          <p:cNvSpPr/>
          <p:nvPr/>
        </p:nvSpPr>
        <p:spPr>
          <a:xfrm>
            <a:off x="561163" y="1695450"/>
            <a:ext cx="1261716" cy="4388757"/>
          </a:xfrm>
          <a:prstGeom prst="rect">
            <a:avLst/>
          </a:prstGeom>
          <a:solidFill>
            <a:schemeClr val="bg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5" name="Rectangle 14">
            <a:extLst>
              <a:ext uri="{FF2B5EF4-FFF2-40B4-BE49-F238E27FC236}">
                <a16:creationId xmlns:a16="http://schemas.microsoft.com/office/drawing/2014/main" id="{0B1BECD5-9BA8-4683-941B-8BC1331E0CFA}"/>
              </a:ext>
            </a:extLst>
          </p:cNvPr>
          <p:cNvSpPr/>
          <p:nvPr/>
        </p:nvSpPr>
        <p:spPr>
          <a:xfrm>
            <a:off x="2006754" y="1695450"/>
            <a:ext cx="9624084" cy="4388757"/>
          </a:xfrm>
          <a:prstGeom prst="rect">
            <a:avLst/>
          </a:prstGeom>
          <a:solidFill>
            <a:schemeClr val="bg1">
              <a:lumMod val="95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spcAft>
                <a:spcPts val="600"/>
              </a:spcAft>
            </a:pPr>
            <a:endParaRPr lang="en-US"/>
          </a:p>
        </p:txBody>
      </p:sp>
      <p:sp>
        <p:nvSpPr>
          <p:cNvPr id="17" name="Oval 16">
            <a:extLst>
              <a:ext uri="{FF2B5EF4-FFF2-40B4-BE49-F238E27FC236}">
                <a16:creationId xmlns:a16="http://schemas.microsoft.com/office/drawing/2014/main" id="{FC059F3C-07FD-451C-A57C-1B4E471E55B1}"/>
              </a:ext>
            </a:extLst>
          </p:cNvPr>
          <p:cNvSpPr/>
          <p:nvPr/>
        </p:nvSpPr>
        <p:spPr>
          <a:xfrm>
            <a:off x="832178" y="1857070"/>
            <a:ext cx="719686" cy="719686"/>
          </a:xfrm>
          <a:prstGeom prst="ellips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A003C57-9CED-4A4C-BFE6-ABD2DE6BB69C}"/>
              </a:ext>
            </a:extLst>
          </p:cNvPr>
          <p:cNvSpPr/>
          <p:nvPr/>
        </p:nvSpPr>
        <p:spPr>
          <a:xfrm>
            <a:off x="832178" y="2691299"/>
            <a:ext cx="719686" cy="719686"/>
          </a:xfrm>
          <a:prstGeom prst="ellipse">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47B61C4-A04A-4B7F-9AC7-C36DB7C62458}"/>
              </a:ext>
            </a:extLst>
          </p:cNvPr>
          <p:cNvSpPr/>
          <p:nvPr/>
        </p:nvSpPr>
        <p:spPr>
          <a:xfrm>
            <a:off x="832178" y="5193988"/>
            <a:ext cx="719686" cy="719686"/>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Graphic 5" descr="Bullseye">
            <a:extLst>
              <a:ext uri="{FF2B5EF4-FFF2-40B4-BE49-F238E27FC236}">
                <a16:creationId xmlns:a16="http://schemas.microsoft.com/office/drawing/2014/main" id="{040C4EB6-5156-45C1-9162-124C71FFF09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17701" y="1942345"/>
            <a:ext cx="548640" cy="548640"/>
          </a:xfrm>
          <a:prstGeom prst="rect">
            <a:avLst/>
          </a:prstGeom>
        </p:spPr>
      </p:pic>
      <p:grpSp>
        <p:nvGrpSpPr>
          <p:cNvPr id="3" name="Group 2">
            <a:extLst>
              <a:ext uri="{FF2B5EF4-FFF2-40B4-BE49-F238E27FC236}">
                <a16:creationId xmlns:a16="http://schemas.microsoft.com/office/drawing/2014/main" id="{D9338573-BFC8-4DD0-BE20-1596C53AE597}"/>
              </a:ext>
            </a:extLst>
          </p:cNvPr>
          <p:cNvGrpSpPr/>
          <p:nvPr/>
        </p:nvGrpSpPr>
        <p:grpSpPr>
          <a:xfrm>
            <a:off x="832178" y="4359757"/>
            <a:ext cx="719686" cy="719686"/>
            <a:chOff x="832178" y="4359757"/>
            <a:chExt cx="719686" cy="719686"/>
          </a:xfrm>
        </p:grpSpPr>
        <p:sp>
          <p:nvSpPr>
            <p:cNvPr id="20" name="Oval 19">
              <a:extLst>
                <a:ext uri="{FF2B5EF4-FFF2-40B4-BE49-F238E27FC236}">
                  <a16:creationId xmlns:a16="http://schemas.microsoft.com/office/drawing/2014/main" id="{F5000AB3-B486-4165-8866-466BE92F5040}"/>
                </a:ext>
              </a:extLst>
            </p:cNvPr>
            <p:cNvSpPr/>
            <p:nvPr/>
          </p:nvSpPr>
          <p:spPr>
            <a:xfrm>
              <a:off x="832178" y="4359757"/>
              <a:ext cx="719686" cy="71968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Graphic 23" descr="Document">
              <a:extLst>
                <a:ext uri="{FF2B5EF4-FFF2-40B4-BE49-F238E27FC236}">
                  <a16:creationId xmlns:a16="http://schemas.microsoft.com/office/drawing/2014/main" id="{EEC751B2-7F7F-429C-8DD9-8BCD0408EFC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701" y="4441580"/>
              <a:ext cx="548640" cy="548640"/>
            </a:xfrm>
            <a:prstGeom prst="rect">
              <a:avLst/>
            </a:prstGeom>
          </p:spPr>
        </p:pic>
      </p:grpSp>
      <p:pic>
        <p:nvPicPr>
          <p:cNvPr id="45" name="Picture 44" descr="A close up of a logo&#10;&#10;Description automatically generated">
            <a:extLst>
              <a:ext uri="{FF2B5EF4-FFF2-40B4-BE49-F238E27FC236}">
                <a16:creationId xmlns:a16="http://schemas.microsoft.com/office/drawing/2014/main" id="{1A7A6A7C-2377-4FDD-B374-2D75180536B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82330" y="5340438"/>
            <a:ext cx="419382" cy="419382"/>
          </a:xfrm>
          <a:prstGeom prst="rect">
            <a:avLst/>
          </a:prstGeom>
        </p:spPr>
      </p:pic>
      <p:sp>
        <p:nvSpPr>
          <p:cNvPr id="54" name="Rectangle 53">
            <a:extLst>
              <a:ext uri="{FF2B5EF4-FFF2-40B4-BE49-F238E27FC236}">
                <a16:creationId xmlns:a16="http://schemas.microsoft.com/office/drawing/2014/main" id="{22D535F7-ABFF-479B-B56A-408CC7E742EC}"/>
              </a:ext>
            </a:extLst>
          </p:cNvPr>
          <p:cNvSpPr/>
          <p:nvPr/>
        </p:nvSpPr>
        <p:spPr>
          <a:xfrm>
            <a:off x="2137437" y="1978408"/>
            <a:ext cx="2463592" cy="331373"/>
          </a:xfrm>
          <a:prstGeom prst="rect">
            <a:avLst/>
          </a:prstGeom>
        </p:spPr>
        <p:txBody>
          <a:bodyPr wrap="square">
            <a:spAutoFit/>
          </a:bodyPr>
          <a:lstStyle/>
          <a:p>
            <a:pPr marR="0" lvl="0">
              <a:lnSpc>
                <a:spcPts val="2000"/>
              </a:lnSpc>
              <a:spcAft>
                <a:spcPts val="2400"/>
              </a:spcAft>
            </a:pPr>
            <a:r>
              <a:rPr lang="en-US" sz="1400">
                <a:solidFill>
                  <a:schemeClr val="accent3">
                    <a:lumMod val="75000"/>
                  </a:schemeClr>
                </a:solidFill>
                <a:ea typeface="Times New Roman" panose="02020603050405020304" pitchFamily="18" charset="0"/>
                <a:cs typeface="Arial" panose="020B0604020202020204" pitchFamily="34" charset="0"/>
              </a:rPr>
              <a:t>Learning Objectives</a:t>
            </a:r>
          </a:p>
        </p:txBody>
      </p:sp>
      <p:grpSp>
        <p:nvGrpSpPr>
          <p:cNvPr id="2" name="Group 1">
            <a:extLst>
              <a:ext uri="{FF2B5EF4-FFF2-40B4-BE49-F238E27FC236}">
                <a16:creationId xmlns:a16="http://schemas.microsoft.com/office/drawing/2014/main" id="{4F990C58-A332-4FD7-B13E-501C7F7D1183}"/>
              </a:ext>
            </a:extLst>
          </p:cNvPr>
          <p:cNvGrpSpPr/>
          <p:nvPr/>
        </p:nvGrpSpPr>
        <p:grpSpPr>
          <a:xfrm>
            <a:off x="832178" y="3525528"/>
            <a:ext cx="719686" cy="719686"/>
            <a:chOff x="832178" y="3525528"/>
            <a:chExt cx="719686" cy="719686"/>
          </a:xfrm>
        </p:grpSpPr>
        <p:sp>
          <p:nvSpPr>
            <p:cNvPr id="19" name="Oval 18">
              <a:extLst>
                <a:ext uri="{FF2B5EF4-FFF2-40B4-BE49-F238E27FC236}">
                  <a16:creationId xmlns:a16="http://schemas.microsoft.com/office/drawing/2014/main" id="{9B0B9640-8042-4511-B3AC-997D1F93069B}"/>
                </a:ext>
              </a:extLst>
            </p:cNvPr>
            <p:cNvSpPr/>
            <p:nvPr/>
          </p:nvSpPr>
          <p:spPr>
            <a:xfrm>
              <a:off x="832178" y="3525528"/>
              <a:ext cx="719686" cy="719686"/>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1" name="Group 60">
              <a:extLst>
                <a:ext uri="{FF2B5EF4-FFF2-40B4-BE49-F238E27FC236}">
                  <a16:creationId xmlns:a16="http://schemas.microsoft.com/office/drawing/2014/main" id="{67281AB7-2A3A-431D-B34B-FC79DEC24035}"/>
                </a:ext>
              </a:extLst>
            </p:cNvPr>
            <p:cNvGrpSpPr/>
            <p:nvPr/>
          </p:nvGrpSpPr>
          <p:grpSpPr>
            <a:xfrm>
              <a:off x="917701" y="3611051"/>
              <a:ext cx="548640" cy="548640"/>
              <a:chOff x="917701" y="3611051"/>
              <a:chExt cx="548640" cy="548640"/>
            </a:xfrm>
          </p:grpSpPr>
          <p:pic>
            <p:nvPicPr>
              <p:cNvPr id="62" name="Graphic 61" descr="Chat">
                <a:extLst>
                  <a:ext uri="{FF2B5EF4-FFF2-40B4-BE49-F238E27FC236}">
                    <a16:creationId xmlns:a16="http://schemas.microsoft.com/office/drawing/2014/main" id="{D686FAF4-7863-4BC7-B71A-8BB07A90FFC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17701" y="3611051"/>
                <a:ext cx="548640" cy="548640"/>
              </a:xfrm>
              <a:prstGeom prst="rect">
                <a:avLst/>
              </a:prstGeom>
            </p:spPr>
          </p:pic>
          <p:sp>
            <p:nvSpPr>
              <p:cNvPr id="63" name="TextBox 62">
                <a:extLst>
                  <a:ext uri="{FF2B5EF4-FFF2-40B4-BE49-F238E27FC236}">
                    <a16:creationId xmlns:a16="http://schemas.microsoft.com/office/drawing/2014/main" id="{E0CF5B69-A4FE-4E0F-BB9E-087BF5C6A3D8}"/>
                  </a:ext>
                </a:extLst>
              </p:cNvPr>
              <p:cNvSpPr txBox="1"/>
              <p:nvPr/>
            </p:nvSpPr>
            <p:spPr>
              <a:xfrm>
                <a:off x="1224279" y="3798902"/>
                <a:ext cx="99386" cy="169277"/>
              </a:xfrm>
              <a:prstGeom prst="rect">
                <a:avLst/>
              </a:prstGeom>
              <a:noFill/>
            </p:spPr>
            <p:txBody>
              <a:bodyPr wrap="square" lIns="0" tIns="0" rIns="0" bIns="0" rtlCol="0">
                <a:spAutoFit/>
              </a:bodyPr>
              <a:lstStyle/>
              <a:p>
                <a:r>
                  <a:rPr lang="en-US" sz="1100">
                    <a:solidFill>
                      <a:schemeClr val="accent1"/>
                    </a:solidFill>
                    <a:latin typeface="+mj-lt"/>
                  </a:rPr>
                  <a:t>Q</a:t>
                </a:r>
              </a:p>
            </p:txBody>
          </p:sp>
          <p:sp>
            <p:nvSpPr>
              <p:cNvPr id="64" name="TextBox 63">
                <a:extLst>
                  <a:ext uri="{FF2B5EF4-FFF2-40B4-BE49-F238E27FC236}">
                    <a16:creationId xmlns:a16="http://schemas.microsoft.com/office/drawing/2014/main" id="{9E34C67A-6C6D-461F-A77C-A7D4DF720D04}"/>
                  </a:ext>
                </a:extLst>
              </p:cNvPr>
              <p:cNvSpPr txBox="1"/>
              <p:nvPr/>
            </p:nvSpPr>
            <p:spPr>
              <a:xfrm>
                <a:off x="1035102" y="3731134"/>
                <a:ext cx="99386" cy="169277"/>
              </a:xfrm>
              <a:prstGeom prst="rect">
                <a:avLst/>
              </a:prstGeom>
              <a:noFill/>
            </p:spPr>
            <p:txBody>
              <a:bodyPr wrap="square" lIns="0" tIns="0" rIns="0" bIns="0" rtlCol="0">
                <a:spAutoFit/>
              </a:bodyPr>
              <a:lstStyle/>
              <a:p>
                <a:r>
                  <a:rPr lang="en-US" sz="1100">
                    <a:solidFill>
                      <a:schemeClr val="accent1"/>
                    </a:solidFill>
                    <a:latin typeface="+mj-lt"/>
                  </a:rPr>
                  <a:t>A</a:t>
                </a:r>
              </a:p>
            </p:txBody>
          </p:sp>
        </p:grpSp>
      </p:grpSp>
      <p:sp>
        <p:nvSpPr>
          <p:cNvPr id="53" name="Rectangle 52">
            <a:extLst>
              <a:ext uri="{FF2B5EF4-FFF2-40B4-BE49-F238E27FC236}">
                <a16:creationId xmlns:a16="http://schemas.microsoft.com/office/drawing/2014/main" id="{448B84F7-1EE5-4D08-820A-0ED2C537707B}"/>
              </a:ext>
            </a:extLst>
          </p:cNvPr>
          <p:cNvSpPr/>
          <p:nvPr/>
        </p:nvSpPr>
        <p:spPr>
          <a:xfrm>
            <a:off x="5486400" y="1480457"/>
            <a:ext cx="5670498" cy="4818743"/>
          </a:xfrm>
          <a:prstGeom prst="rect">
            <a:avLst/>
          </a:prstGeom>
          <a:solidFill>
            <a:schemeClr val="bg1"/>
          </a:solidFill>
          <a:ln w="57150">
            <a:solidFill>
              <a:srgbClr val="1663A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8343070-D17D-40F1-AA11-9134DE9F3F6B}"/>
              </a:ext>
            </a:extLst>
          </p:cNvPr>
          <p:cNvSpPr/>
          <p:nvPr/>
        </p:nvSpPr>
        <p:spPr>
          <a:xfrm>
            <a:off x="5801665" y="2292497"/>
            <a:ext cx="4181239" cy="658963"/>
          </a:xfrm>
          <a:prstGeom prst="rect">
            <a:avLst/>
          </a:prstGeom>
        </p:spPr>
        <p:txBody>
          <a:bodyPr wrap="square">
            <a:spAutoFit/>
          </a:bodyPr>
          <a:lstStyle/>
          <a:p>
            <a:pPr marL="285750" marR="0" lvl="0" indent="-285750">
              <a:lnSpc>
                <a:spcPts val="2000"/>
              </a:lnSpc>
              <a:spcAft>
                <a:spcPts val="600"/>
              </a:spcAft>
              <a:buFont typeface="Wingdings" panose="05000000000000000000" pitchFamily="2" charset="2"/>
              <a:buChar char="§"/>
            </a:pPr>
            <a:r>
              <a:rPr lang="en-US" sz="1400">
                <a:cs typeface="Arial" panose="020B0604020202020204" pitchFamily="34" charset="0"/>
              </a:rPr>
              <a:t>Challenges</a:t>
            </a:r>
            <a:r>
              <a:rPr lang="en-US" sz="1400">
                <a:ea typeface="Times New Roman" panose="02020603050405020304" pitchFamily="18" charset="0"/>
                <a:cs typeface="Arial" panose="020B0604020202020204" pitchFamily="34" charset="0"/>
              </a:rPr>
              <a:t> you to apply your new knowledge </a:t>
            </a:r>
          </a:p>
          <a:p>
            <a:pPr marL="285750" marR="0" lvl="0" indent="-285750">
              <a:lnSpc>
                <a:spcPts val="2000"/>
              </a:lnSpc>
              <a:spcAft>
                <a:spcPts val="600"/>
              </a:spcAft>
              <a:buFont typeface="Wingdings" panose="05000000000000000000" pitchFamily="2" charset="2"/>
              <a:buChar char="§"/>
            </a:pPr>
            <a:r>
              <a:rPr lang="en-US" sz="1400">
                <a:cs typeface="Arial" panose="020B0604020202020204" pitchFamily="34" charset="0"/>
              </a:rPr>
              <a:t>Teaches</a:t>
            </a:r>
            <a:r>
              <a:rPr lang="en-US" sz="1400">
                <a:ea typeface="Times New Roman" panose="02020603050405020304" pitchFamily="18" charset="0"/>
                <a:cs typeface="Arial" panose="020B0604020202020204" pitchFamily="34" charset="0"/>
              </a:rPr>
              <a:t> you consequences</a:t>
            </a:r>
          </a:p>
        </p:txBody>
      </p:sp>
      <p:sp>
        <p:nvSpPr>
          <p:cNvPr id="27" name="Rectangle 26">
            <a:extLst>
              <a:ext uri="{FF2B5EF4-FFF2-40B4-BE49-F238E27FC236}">
                <a16:creationId xmlns:a16="http://schemas.microsoft.com/office/drawing/2014/main" id="{3BB7DF93-EFE3-420A-AF3C-DF7A7B692011}"/>
              </a:ext>
            </a:extLst>
          </p:cNvPr>
          <p:cNvSpPr/>
          <p:nvPr/>
        </p:nvSpPr>
        <p:spPr>
          <a:xfrm>
            <a:off x="5801664" y="1635980"/>
            <a:ext cx="3052775" cy="331373"/>
          </a:xfrm>
          <a:prstGeom prst="rect">
            <a:avLst/>
          </a:prstGeom>
        </p:spPr>
        <p:txBody>
          <a:bodyPr wrap="square">
            <a:spAutoFit/>
          </a:bodyPr>
          <a:lstStyle/>
          <a:p>
            <a:pPr marR="0" lvl="0">
              <a:lnSpc>
                <a:spcPts val="2000"/>
              </a:lnSpc>
              <a:spcAft>
                <a:spcPts val="2400"/>
              </a:spcAft>
            </a:pPr>
            <a:r>
              <a:rPr lang="en-US" sz="1600" b="1">
                <a:solidFill>
                  <a:srgbClr val="1663A7"/>
                </a:solidFill>
                <a:ea typeface="Times New Roman" panose="02020603050405020304" pitchFamily="18" charset="0"/>
                <a:cs typeface="Arial" panose="020B0604020202020204" pitchFamily="34" charset="0"/>
              </a:rPr>
              <a:t>Apply What You’ve Learned</a:t>
            </a:r>
          </a:p>
        </p:txBody>
      </p:sp>
      <p:sp>
        <p:nvSpPr>
          <p:cNvPr id="28" name="Oval 27">
            <a:extLst>
              <a:ext uri="{FF2B5EF4-FFF2-40B4-BE49-F238E27FC236}">
                <a16:creationId xmlns:a16="http://schemas.microsoft.com/office/drawing/2014/main" id="{4E3665FE-3442-48F8-86E2-59FB9B6E5EE3}"/>
              </a:ext>
            </a:extLst>
          </p:cNvPr>
          <p:cNvSpPr/>
          <p:nvPr/>
        </p:nvSpPr>
        <p:spPr>
          <a:xfrm>
            <a:off x="10803843" y="1136570"/>
            <a:ext cx="719686" cy="719686"/>
          </a:xfrm>
          <a:prstGeom prst="ellipse">
            <a:avLst/>
          </a:prstGeom>
          <a:solidFill>
            <a:srgbClr val="7F7F7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F47AC9BD-58A2-4043-99A6-FF3AD0D50CDD}"/>
              </a:ext>
            </a:extLst>
          </p:cNvPr>
          <p:cNvCxnSpPr/>
          <p:nvPr/>
        </p:nvCxnSpPr>
        <p:spPr>
          <a:xfrm>
            <a:off x="5892074" y="2122876"/>
            <a:ext cx="4644572" cy="0"/>
          </a:xfrm>
          <a:prstGeom prst="line">
            <a:avLst/>
          </a:prstGeom>
          <a:ln w="19050">
            <a:solidFill>
              <a:srgbClr val="1663A7"/>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30D0CA8-DE20-4D5E-88C5-720ED693DB6E}"/>
              </a:ext>
            </a:extLst>
          </p:cNvPr>
          <p:cNvSpPr/>
          <p:nvPr/>
        </p:nvSpPr>
        <p:spPr>
          <a:xfrm>
            <a:off x="2137437" y="2885456"/>
            <a:ext cx="2463592" cy="331373"/>
          </a:xfrm>
          <a:prstGeom prst="rect">
            <a:avLst/>
          </a:prstGeom>
        </p:spPr>
        <p:txBody>
          <a:bodyPr wrap="square">
            <a:spAutoFit/>
          </a:bodyPr>
          <a:lstStyle/>
          <a:p>
            <a:pPr marR="0" lvl="0">
              <a:lnSpc>
                <a:spcPts val="2000"/>
              </a:lnSpc>
              <a:spcAft>
                <a:spcPts val="2400"/>
              </a:spcAft>
            </a:pPr>
            <a:r>
              <a:rPr lang="en-US" sz="1400">
                <a:solidFill>
                  <a:srgbClr val="7F7F7F"/>
                </a:solidFill>
                <a:ea typeface="Times New Roman" panose="02020603050405020304" pitchFamily="18" charset="0"/>
                <a:cs typeface="Arial" panose="020B0604020202020204" pitchFamily="34" charset="0"/>
              </a:rPr>
              <a:t>Glossary</a:t>
            </a:r>
            <a:endParaRPr lang="en-US" sz="1200">
              <a:solidFill>
                <a:srgbClr val="7F7F7F"/>
              </a:solidFill>
              <a:ea typeface="Times New Roman" panose="02020603050405020304" pitchFamily="18" charset="0"/>
              <a:cs typeface="Arial" panose="020B0604020202020204" pitchFamily="34" charset="0"/>
            </a:endParaRPr>
          </a:p>
        </p:txBody>
      </p:sp>
      <p:sp>
        <p:nvSpPr>
          <p:cNvPr id="32" name="Rectangle 31">
            <a:extLst>
              <a:ext uri="{FF2B5EF4-FFF2-40B4-BE49-F238E27FC236}">
                <a16:creationId xmlns:a16="http://schemas.microsoft.com/office/drawing/2014/main" id="{09A9A67B-EA50-4683-9A91-375743E8F5E6}"/>
              </a:ext>
            </a:extLst>
          </p:cNvPr>
          <p:cNvSpPr/>
          <p:nvPr/>
        </p:nvSpPr>
        <p:spPr>
          <a:xfrm>
            <a:off x="2137437" y="3719685"/>
            <a:ext cx="2463592" cy="331373"/>
          </a:xfrm>
          <a:prstGeom prst="rect">
            <a:avLst/>
          </a:prstGeom>
        </p:spPr>
        <p:txBody>
          <a:bodyPr wrap="square">
            <a:spAutoFit/>
          </a:bodyPr>
          <a:lstStyle/>
          <a:p>
            <a:pPr marR="0" lvl="0">
              <a:lnSpc>
                <a:spcPts val="2000"/>
              </a:lnSpc>
              <a:spcAft>
                <a:spcPts val="2400"/>
              </a:spcAft>
            </a:pPr>
            <a:r>
              <a:rPr lang="en-US" sz="1400">
                <a:solidFill>
                  <a:srgbClr val="1E3A62"/>
                </a:solidFill>
                <a:ea typeface="Times New Roman" panose="02020603050405020304" pitchFamily="18" charset="0"/>
                <a:cs typeface="Arial" panose="020B0604020202020204" pitchFamily="34" charset="0"/>
              </a:rPr>
              <a:t>Activity</a:t>
            </a:r>
            <a:endParaRPr lang="en-US" sz="1600">
              <a:solidFill>
                <a:srgbClr val="1E3A62"/>
              </a:solidFill>
              <a:ea typeface="Times New Roman" panose="02020603050405020304" pitchFamily="18" charset="0"/>
              <a:cs typeface="Arial" panose="020B0604020202020204" pitchFamily="34" charset="0"/>
            </a:endParaRPr>
          </a:p>
        </p:txBody>
      </p:sp>
      <p:sp>
        <p:nvSpPr>
          <p:cNvPr id="33" name="Rectangle 32">
            <a:extLst>
              <a:ext uri="{FF2B5EF4-FFF2-40B4-BE49-F238E27FC236}">
                <a16:creationId xmlns:a16="http://schemas.microsoft.com/office/drawing/2014/main" id="{231650E2-9E8A-4422-8319-DC66E42E9929}"/>
              </a:ext>
            </a:extLst>
          </p:cNvPr>
          <p:cNvSpPr/>
          <p:nvPr/>
        </p:nvSpPr>
        <p:spPr>
          <a:xfrm>
            <a:off x="2137435" y="4550214"/>
            <a:ext cx="3664229" cy="348813"/>
          </a:xfrm>
          <a:prstGeom prst="rect">
            <a:avLst/>
          </a:prstGeom>
        </p:spPr>
        <p:txBody>
          <a:bodyPr wrap="square">
            <a:spAutoFit/>
          </a:bodyPr>
          <a:lstStyle/>
          <a:p>
            <a:pPr marR="0" lvl="0">
              <a:lnSpc>
                <a:spcPts val="2000"/>
              </a:lnSpc>
              <a:spcAft>
                <a:spcPts val="2400"/>
              </a:spcAft>
            </a:pPr>
            <a:r>
              <a:rPr lang="en-US" b="1">
                <a:solidFill>
                  <a:srgbClr val="1663A7"/>
                </a:solidFill>
                <a:ea typeface="Times New Roman" panose="02020603050405020304" pitchFamily="18" charset="0"/>
                <a:cs typeface="Arial" panose="020B0604020202020204" pitchFamily="34" charset="0"/>
              </a:rPr>
              <a:t>Apply What You’ve Learned</a:t>
            </a:r>
          </a:p>
        </p:txBody>
      </p:sp>
      <p:sp>
        <p:nvSpPr>
          <p:cNvPr id="34" name="Rectangle 33">
            <a:extLst>
              <a:ext uri="{FF2B5EF4-FFF2-40B4-BE49-F238E27FC236}">
                <a16:creationId xmlns:a16="http://schemas.microsoft.com/office/drawing/2014/main" id="{D93CC095-7DAC-415C-8DEF-8FC6138011B6}"/>
              </a:ext>
            </a:extLst>
          </p:cNvPr>
          <p:cNvSpPr/>
          <p:nvPr/>
        </p:nvSpPr>
        <p:spPr>
          <a:xfrm>
            <a:off x="2137437" y="5388145"/>
            <a:ext cx="2463592" cy="331373"/>
          </a:xfrm>
          <a:prstGeom prst="rect">
            <a:avLst/>
          </a:prstGeom>
        </p:spPr>
        <p:txBody>
          <a:bodyPr wrap="square">
            <a:spAutoFit/>
          </a:bodyPr>
          <a:lstStyle/>
          <a:p>
            <a:pPr marR="0" lvl="0">
              <a:lnSpc>
                <a:spcPts val="2000"/>
              </a:lnSpc>
              <a:spcAft>
                <a:spcPts val="2400"/>
              </a:spcAft>
            </a:pPr>
            <a:r>
              <a:rPr lang="en-US" sz="1400">
                <a:solidFill>
                  <a:srgbClr val="00B760"/>
                </a:solidFill>
                <a:ea typeface="Times New Roman" panose="02020603050405020304" pitchFamily="18" charset="0"/>
                <a:cs typeface="Arial" panose="020B0604020202020204" pitchFamily="34" charset="0"/>
              </a:rPr>
              <a:t>Additional Information</a:t>
            </a:r>
          </a:p>
        </p:txBody>
      </p:sp>
      <p:pic>
        <p:nvPicPr>
          <p:cNvPr id="30" name="Graphic 29" descr="Books">
            <a:extLst>
              <a:ext uri="{FF2B5EF4-FFF2-40B4-BE49-F238E27FC236}">
                <a16:creationId xmlns:a16="http://schemas.microsoft.com/office/drawing/2014/main" id="{3B3B7595-3CDD-49BF-9C17-F27224D65790}"/>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17701" y="2773122"/>
            <a:ext cx="548640" cy="548640"/>
          </a:xfrm>
          <a:prstGeom prst="rect">
            <a:avLst/>
          </a:prstGeom>
        </p:spPr>
      </p:pic>
      <p:grpSp>
        <p:nvGrpSpPr>
          <p:cNvPr id="37" name="Group 36">
            <a:extLst>
              <a:ext uri="{FF2B5EF4-FFF2-40B4-BE49-F238E27FC236}">
                <a16:creationId xmlns:a16="http://schemas.microsoft.com/office/drawing/2014/main" id="{A874BBAE-83FD-44B5-BFB1-537D3C1CAABD}"/>
              </a:ext>
            </a:extLst>
          </p:cNvPr>
          <p:cNvGrpSpPr/>
          <p:nvPr/>
        </p:nvGrpSpPr>
        <p:grpSpPr>
          <a:xfrm>
            <a:off x="10788279" y="1131127"/>
            <a:ext cx="719686" cy="719686"/>
            <a:chOff x="832178" y="4359757"/>
            <a:chExt cx="719686" cy="719686"/>
          </a:xfrm>
        </p:grpSpPr>
        <p:sp>
          <p:nvSpPr>
            <p:cNvPr id="38" name="Oval 37">
              <a:extLst>
                <a:ext uri="{FF2B5EF4-FFF2-40B4-BE49-F238E27FC236}">
                  <a16:creationId xmlns:a16="http://schemas.microsoft.com/office/drawing/2014/main" id="{ECD4B2A4-1C42-42EB-B838-0939A7500296}"/>
                </a:ext>
              </a:extLst>
            </p:cNvPr>
            <p:cNvSpPr/>
            <p:nvPr/>
          </p:nvSpPr>
          <p:spPr>
            <a:xfrm>
              <a:off x="832178" y="4359757"/>
              <a:ext cx="719686" cy="719686"/>
            </a:xfrm>
            <a:prstGeom prst="ellips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Graphic 40" descr="Document">
              <a:extLst>
                <a:ext uri="{FF2B5EF4-FFF2-40B4-BE49-F238E27FC236}">
                  <a16:creationId xmlns:a16="http://schemas.microsoft.com/office/drawing/2014/main" id="{1D4B7B89-E4BF-4B95-9523-17B754737428}"/>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7701" y="4441580"/>
              <a:ext cx="548640" cy="548640"/>
            </a:xfrm>
            <a:prstGeom prst="rect">
              <a:avLst/>
            </a:prstGeom>
          </p:spPr>
        </p:pic>
      </p:grpSp>
      <p:sp>
        <p:nvSpPr>
          <p:cNvPr id="47" name="Rectangle 46">
            <a:extLst>
              <a:ext uri="{FF2B5EF4-FFF2-40B4-BE49-F238E27FC236}">
                <a16:creationId xmlns:a16="http://schemas.microsoft.com/office/drawing/2014/main" id="{E57F3015-D32C-46D3-8187-B6EA548B43A6}"/>
              </a:ext>
            </a:extLst>
          </p:cNvPr>
          <p:cNvSpPr/>
          <p:nvPr/>
        </p:nvSpPr>
        <p:spPr>
          <a:xfrm>
            <a:off x="245580" y="987563"/>
            <a:ext cx="11407665" cy="331373"/>
          </a:xfrm>
          <a:prstGeom prst="rect">
            <a:avLst/>
          </a:prstGeom>
        </p:spPr>
        <p:txBody>
          <a:bodyPr wrap="square">
            <a:spAutoFit/>
          </a:bodyPr>
          <a:lstStyle/>
          <a:p>
            <a:pPr marR="0" lvl="0">
              <a:lnSpc>
                <a:spcPts val="2000"/>
              </a:lnSpc>
              <a:spcAft>
                <a:spcPts val="2400"/>
              </a:spcAft>
            </a:pPr>
            <a:r>
              <a:rPr lang="en-US" sz="1400">
                <a:ea typeface="Times New Roman" panose="02020603050405020304" pitchFamily="18" charset="0"/>
                <a:cs typeface="Arial" panose="020B0604020202020204" pitchFamily="34" charset="0"/>
              </a:rPr>
              <a:t>The special aids that will help you </a:t>
            </a:r>
            <a:r>
              <a:rPr lang="en-US" sz="1400"/>
              <a:t>master the information you need to administer medications safely are:</a:t>
            </a:r>
            <a:endParaRPr lang="en-US" sz="1400">
              <a:ea typeface="Times New Roman" panose="02020603050405020304" pitchFamily="18" charset="0"/>
              <a:cs typeface="Arial" panose="020B0604020202020204" pitchFamily="34" charset="0"/>
            </a:endParaRPr>
          </a:p>
        </p:txBody>
      </p:sp>
      <p:sp>
        <p:nvSpPr>
          <p:cNvPr id="35" name="TextBox 34">
            <a:extLst>
              <a:ext uri="{FF2B5EF4-FFF2-40B4-BE49-F238E27FC236}">
                <a16:creationId xmlns:a16="http://schemas.microsoft.com/office/drawing/2014/main" id="{792F9610-4FC4-4050-824A-0EE9A073A4E4}"/>
              </a:ext>
            </a:extLst>
          </p:cNvPr>
          <p:cNvSpPr txBox="1"/>
          <p:nvPr/>
        </p:nvSpPr>
        <p:spPr>
          <a:xfrm>
            <a:off x="245580" y="1313332"/>
            <a:ext cx="2547492" cy="276999"/>
          </a:xfrm>
          <a:prstGeom prst="rect">
            <a:avLst/>
          </a:prstGeom>
          <a:noFill/>
        </p:spPr>
        <p:txBody>
          <a:bodyPr wrap="none" rtlCol="0">
            <a:spAutoFit/>
          </a:bodyPr>
          <a:lstStyle/>
          <a:p>
            <a:r>
              <a:rPr lang="en-US" sz="1200" i="1">
                <a:solidFill>
                  <a:schemeClr val="accent5">
                    <a:lumMod val="75000"/>
                  </a:schemeClr>
                </a:solidFill>
              </a:rPr>
              <a:t>Click each aid to learn about them.</a:t>
            </a:r>
          </a:p>
        </p:txBody>
      </p:sp>
    </p:spTree>
    <p:extLst>
      <p:ext uri="{BB962C8B-B14F-4D97-AF65-F5344CB8AC3E}">
        <p14:creationId xmlns:p14="http://schemas.microsoft.com/office/powerpoint/2010/main" val="7729718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E2E0EA7-6B9B-4193-A890-AC344E14CCC6}"/>
              </a:ext>
            </a:extLst>
          </p:cNvPr>
          <p:cNvSpPr>
            <a:spLocks noGrp="1"/>
          </p:cNvSpPr>
          <p:nvPr>
            <p:ph type="body" sz="quarter" idx="12"/>
          </p:nvPr>
        </p:nvSpPr>
        <p:spPr/>
        <p:txBody>
          <a:bodyPr/>
          <a:lstStyle/>
          <a:p>
            <a:r>
              <a:rPr lang="en-US"/>
              <a:t>Result </a:t>
            </a:r>
          </a:p>
        </p:txBody>
      </p:sp>
      <p:sp>
        <p:nvSpPr>
          <p:cNvPr id="12" name="Rectangle 11">
            <a:extLst>
              <a:ext uri="{FF2B5EF4-FFF2-40B4-BE49-F238E27FC236}">
                <a16:creationId xmlns:a16="http://schemas.microsoft.com/office/drawing/2014/main" id="{C88AD9FB-C4A9-4ABE-AE06-F74A3B1827FF}"/>
              </a:ext>
            </a:extLst>
          </p:cNvPr>
          <p:cNvSpPr/>
          <p:nvPr/>
        </p:nvSpPr>
        <p:spPr>
          <a:xfrm>
            <a:off x="353632" y="1092377"/>
            <a:ext cx="11484736" cy="506773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3" name="Rectangle 12">
            <a:extLst>
              <a:ext uri="{FF2B5EF4-FFF2-40B4-BE49-F238E27FC236}">
                <a16:creationId xmlns:a16="http://schemas.microsoft.com/office/drawing/2014/main" id="{6B1DB875-E4E6-42F3-AE7D-1B77C4F47B7D}"/>
              </a:ext>
            </a:extLst>
          </p:cNvPr>
          <p:cNvSpPr/>
          <p:nvPr/>
        </p:nvSpPr>
        <p:spPr>
          <a:xfrm>
            <a:off x="482462" y="1230895"/>
            <a:ext cx="11216052" cy="4790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4" name="Rectangle 13">
            <a:extLst>
              <a:ext uri="{FF2B5EF4-FFF2-40B4-BE49-F238E27FC236}">
                <a16:creationId xmlns:a16="http://schemas.microsoft.com/office/drawing/2014/main" id="{AD9DE70A-3257-47BA-AC21-433C325FE923}"/>
              </a:ext>
            </a:extLst>
          </p:cNvPr>
          <p:cNvSpPr/>
          <p:nvPr/>
        </p:nvSpPr>
        <p:spPr>
          <a:xfrm>
            <a:off x="6096000" y="1230896"/>
            <a:ext cx="5602514" cy="4790700"/>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67"/>
          </a:p>
        </p:txBody>
      </p:sp>
      <p:sp>
        <p:nvSpPr>
          <p:cNvPr id="15" name="Content Placeholder 6">
            <a:extLst>
              <a:ext uri="{FF2B5EF4-FFF2-40B4-BE49-F238E27FC236}">
                <a16:creationId xmlns:a16="http://schemas.microsoft.com/office/drawing/2014/main" id="{D8BA56E4-A6FF-4424-85E3-DA4E6DA1693B}"/>
              </a:ext>
            </a:extLst>
          </p:cNvPr>
          <p:cNvSpPr txBox="1">
            <a:spLocks/>
          </p:cNvSpPr>
          <p:nvPr/>
        </p:nvSpPr>
        <p:spPr>
          <a:xfrm>
            <a:off x="6417669" y="1977014"/>
            <a:ext cx="4959177" cy="1454133"/>
          </a:xfrm>
          <a:prstGeom prst="rect">
            <a:avLst/>
          </a:prstGeom>
          <a:noFill/>
        </p:spPr>
        <p:txBody>
          <a:bodyPr vert="horz" wrap="square" lIns="129430" tIns="64715" rIns="129430" bIns="64715" rtlCol="0">
            <a:spAutoFit/>
          </a:bodyPr>
          <a:lstStyle>
            <a:lvl1pPr marL="0" indent="0" algn="l" defTabSz="609630" rtl="0" eaLnBrk="1" latinLnBrk="0" hangingPunct="1">
              <a:lnSpc>
                <a:spcPct val="100000"/>
              </a:lnSpc>
              <a:spcBef>
                <a:spcPts val="600"/>
              </a:spcBef>
              <a:spcAft>
                <a:spcPts val="600"/>
              </a:spcAft>
              <a:buClr>
                <a:schemeClr val="tx2"/>
              </a:buClr>
              <a:buFont typeface="Wingdings" panose="05000000000000000000" pitchFamily="2" charset="2"/>
              <a:buNone/>
              <a:defRPr sz="1400" kern="1200">
                <a:solidFill>
                  <a:schemeClr val="tx1"/>
                </a:solidFill>
                <a:latin typeface="Arial" panose="020B0604020202020204" pitchFamily="34" charset="0"/>
                <a:ea typeface="+mn-ea"/>
                <a:cs typeface="Arial" panose="020B0604020202020204" pitchFamily="34" charset="0"/>
              </a:defRPr>
            </a:lvl1pPr>
            <a:lvl2pPr marL="45722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762038"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106685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371669"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algn="ctr"/>
            <a:r>
              <a:rPr lang="en-US" sz="1800" b="1">
                <a:solidFill>
                  <a:schemeClr val="accent1"/>
                </a:solidFill>
              </a:rPr>
              <a:t>Sorry!</a:t>
            </a:r>
            <a:br>
              <a:rPr lang="en-US" sz="1800" b="1">
                <a:solidFill>
                  <a:schemeClr val="accent1"/>
                </a:solidFill>
              </a:rPr>
            </a:br>
            <a:br>
              <a:rPr lang="en-US" sz="1600" b="1">
                <a:solidFill>
                  <a:schemeClr val="tx2"/>
                </a:solidFill>
              </a:rPr>
            </a:br>
            <a:r>
              <a:rPr lang="en-US">
                <a:solidFill>
                  <a:schemeClr val="tx2"/>
                </a:solidFill>
              </a:rPr>
              <a:t>You’ve not met the passing score needed </a:t>
            </a:r>
            <a:br>
              <a:rPr lang="en-US">
                <a:solidFill>
                  <a:schemeClr val="tx2"/>
                </a:solidFill>
              </a:rPr>
            </a:br>
            <a:r>
              <a:rPr lang="en-US">
                <a:solidFill>
                  <a:schemeClr val="tx2"/>
                </a:solidFill>
              </a:rPr>
              <a:t>to successfully complete the module.</a:t>
            </a:r>
          </a:p>
          <a:p>
            <a:pPr algn="ctr"/>
            <a:r>
              <a:rPr lang="en-US">
                <a:solidFill>
                  <a:schemeClr val="tx2"/>
                </a:solidFill>
              </a:rPr>
              <a:t>Click RETRY QUIZ to try again. </a:t>
            </a:r>
          </a:p>
        </p:txBody>
      </p:sp>
      <p:grpSp>
        <p:nvGrpSpPr>
          <p:cNvPr id="3" name="Group 2">
            <a:extLst>
              <a:ext uri="{FF2B5EF4-FFF2-40B4-BE49-F238E27FC236}">
                <a16:creationId xmlns:a16="http://schemas.microsoft.com/office/drawing/2014/main" id="{45684FF6-CF45-4AB4-AD57-72AFCA9759F8}"/>
              </a:ext>
            </a:extLst>
          </p:cNvPr>
          <p:cNvGrpSpPr/>
          <p:nvPr/>
        </p:nvGrpSpPr>
        <p:grpSpPr>
          <a:xfrm>
            <a:off x="1827271" y="2360253"/>
            <a:ext cx="2787369" cy="2440896"/>
            <a:chOff x="1827271" y="2360253"/>
            <a:chExt cx="2787369" cy="2440896"/>
          </a:xfrm>
        </p:grpSpPr>
        <p:sp>
          <p:nvSpPr>
            <p:cNvPr id="17" name="Oval 2">
              <a:extLst>
                <a:ext uri="{FF2B5EF4-FFF2-40B4-BE49-F238E27FC236}">
                  <a16:creationId xmlns:a16="http://schemas.microsoft.com/office/drawing/2014/main" id="{675E6632-F703-414A-A988-68A0A36922B6}"/>
                </a:ext>
              </a:extLst>
            </p:cNvPr>
            <p:cNvSpPr>
              <a:spLocks noChangeAspect="1"/>
            </p:cNvSpPr>
            <p:nvPr/>
          </p:nvSpPr>
          <p:spPr>
            <a:xfrm>
              <a:off x="2534021" y="2360253"/>
              <a:ext cx="1373868" cy="1373868"/>
            </a:xfrm>
            <a:prstGeom prst="ellipse">
              <a:avLst/>
            </a:prstGeom>
            <a:solidFill>
              <a:schemeClr val="bg1"/>
            </a:solidFill>
            <a:ln w="762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6">
              <a:extLst>
                <a:ext uri="{FF2B5EF4-FFF2-40B4-BE49-F238E27FC236}">
                  <a16:creationId xmlns:a16="http://schemas.microsoft.com/office/drawing/2014/main" id="{6F8B32F2-84EF-4DEB-8225-3B4B7369329C}"/>
                </a:ext>
              </a:extLst>
            </p:cNvPr>
            <p:cNvSpPr txBox="1">
              <a:spLocks/>
            </p:cNvSpPr>
            <p:nvPr/>
          </p:nvSpPr>
          <p:spPr>
            <a:xfrm>
              <a:off x="1827271" y="4085680"/>
              <a:ext cx="2787369" cy="715469"/>
            </a:xfrm>
            <a:prstGeom prst="rect">
              <a:avLst/>
            </a:prstGeom>
            <a:noFill/>
          </p:spPr>
          <p:txBody>
            <a:bodyPr vert="horz" wrap="square" lIns="129430" tIns="64715" rIns="129430" bIns="64715" rtlCol="0">
              <a:spAutoFit/>
            </a:bodyPr>
            <a:lstStyle>
              <a:lvl1pPr marL="0" indent="0" algn="l" defTabSz="609630" rtl="0" eaLnBrk="1" latinLnBrk="0" hangingPunct="1">
                <a:lnSpc>
                  <a:spcPct val="100000"/>
                </a:lnSpc>
                <a:spcBef>
                  <a:spcPts val="600"/>
                </a:spcBef>
                <a:spcAft>
                  <a:spcPts val="600"/>
                </a:spcAft>
                <a:buClr>
                  <a:schemeClr val="tx2"/>
                </a:buClr>
                <a:buFont typeface="Wingdings" panose="05000000000000000000" pitchFamily="2" charset="2"/>
                <a:buNone/>
                <a:defRPr sz="1400" kern="1200">
                  <a:solidFill>
                    <a:schemeClr val="tx1"/>
                  </a:solidFill>
                  <a:latin typeface="Arial" panose="020B0604020202020204" pitchFamily="34" charset="0"/>
                  <a:ea typeface="+mn-ea"/>
                  <a:cs typeface="Arial" panose="020B0604020202020204" pitchFamily="34" charset="0"/>
                </a:defRPr>
              </a:lvl1pPr>
              <a:lvl2pPr marL="45722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2pPr>
              <a:lvl3pPr marL="762038"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3pPr>
              <a:lvl4pPr marL="1066853"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4pPr>
              <a:lvl5pPr marL="1371669" indent="-152408" algn="l" defTabSz="609630" rtl="0" eaLnBrk="1" latinLnBrk="0" hangingPunct="1">
                <a:lnSpc>
                  <a:spcPct val="90000"/>
                </a:lnSpc>
                <a:spcBef>
                  <a:spcPts val="333"/>
                </a:spcBef>
                <a:buClr>
                  <a:schemeClr val="tx2"/>
                </a:buClr>
                <a:buFont typeface="Wingdings" panose="05000000000000000000" pitchFamily="2" charset="2"/>
                <a:buChar char="§"/>
                <a:defRPr sz="1400" kern="1200">
                  <a:solidFill>
                    <a:schemeClr val="tx1"/>
                  </a:solidFill>
                  <a:latin typeface="Arial" panose="020B0604020202020204" pitchFamily="34" charset="0"/>
                  <a:ea typeface="+mn-ea"/>
                  <a:cs typeface="Arial" panose="020B0604020202020204" pitchFamily="34" charset="0"/>
                </a:defRPr>
              </a:lvl5pPr>
              <a:lvl6pPr marL="167648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6pPr>
              <a:lvl7pPr marL="1981299"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7pPr>
              <a:lvl8pPr marL="2286114"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8pPr>
              <a:lvl9pPr marL="2590930" indent="-152408" algn="l" defTabSz="609630" rtl="0" eaLnBrk="1" latinLnBrk="0" hangingPunct="1">
                <a:lnSpc>
                  <a:spcPct val="90000"/>
                </a:lnSpc>
                <a:spcBef>
                  <a:spcPts val="333"/>
                </a:spcBef>
                <a:buFont typeface="Arial" panose="020B0604020202020204" pitchFamily="34" charset="0"/>
                <a:buChar char="•"/>
                <a:defRPr sz="1200" kern="1200">
                  <a:solidFill>
                    <a:schemeClr val="tx1"/>
                  </a:solidFill>
                  <a:latin typeface="+mn-lt"/>
                  <a:ea typeface="+mn-ea"/>
                  <a:cs typeface="+mn-cs"/>
                </a:defRPr>
              </a:lvl9pPr>
            </a:lstStyle>
            <a:p>
              <a:pPr algn="ctr"/>
              <a:r>
                <a:rPr lang="en-US" b="1" dirty="0">
                  <a:solidFill>
                    <a:schemeClr val="tx2"/>
                  </a:solidFill>
                </a:rPr>
                <a:t>Passing Score: </a:t>
              </a:r>
              <a:r>
                <a:rPr lang="en-US" dirty="0">
                  <a:solidFill>
                    <a:schemeClr val="tx2"/>
                  </a:solidFill>
                </a:rPr>
                <a:t>80%</a:t>
              </a:r>
            </a:p>
            <a:p>
              <a:pPr algn="ctr"/>
              <a:r>
                <a:rPr lang="en-US" b="1" dirty="0">
                  <a:solidFill>
                    <a:schemeClr val="tx2"/>
                  </a:solidFill>
                </a:rPr>
                <a:t>Your Score: </a:t>
              </a:r>
              <a:r>
                <a:rPr lang="en-US" dirty="0">
                  <a:solidFill>
                    <a:schemeClr val="tx2"/>
                  </a:solidFill>
                </a:rPr>
                <a:t>40</a:t>
              </a:r>
            </a:p>
          </p:txBody>
        </p:sp>
      </p:grpSp>
      <p:pic>
        <p:nvPicPr>
          <p:cNvPr id="21" name="Graphic 20" descr="Close">
            <a:extLst>
              <a:ext uri="{FF2B5EF4-FFF2-40B4-BE49-F238E27FC236}">
                <a16:creationId xmlns:a16="http://schemas.microsoft.com/office/drawing/2014/main" id="{A2CC1DA5-D76C-40F7-B524-BF188E75FDF7}"/>
              </a:ext>
            </a:extLst>
          </p:cNvPr>
          <p:cNvPicPr>
            <a:picLocks noChangeAspect="1"/>
          </p:cNvPicPr>
          <p:nvPr/>
        </p:nvPicPr>
        <p:blipFill>
          <a:blip r:embed="rId3" cstate="email">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78229" y="2590760"/>
            <a:ext cx="914400" cy="914400"/>
          </a:xfrm>
          <a:prstGeom prst="rect">
            <a:avLst/>
          </a:prstGeom>
        </p:spPr>
      </p:pic>
      <p:sp>
        <p:nvSpPr>
          <p:cNvPr id="22" name="Rectangle: Rounded Corners 10">
            <a:extLst>
              <a:ext uri="{FF2B5EF4-FFF2-40B4-BE49-F238E27FC236}">
                <a16:creationId xmlns:a16="http://schemas.microsoft.com/office/drawing/2014/main" id="{503266CA-E6CC-4087-A87E-E864E8F74930}"/>
              </a:ext>
            </a:extLst>
          </p:cNvPr>
          <p:cNvSpPr>
            <a:spLocks noChangeAspect="1"/>
          </p:cNvSpPr>
          <p:nvPr/>
        </p:nvSpPr>
        <p:spPr>
          <a:xfrm>
            <a:off x="8128370" y="4293279"/>
            <a:ext cx="1537774" cy="498699"/>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a:solidFill>
                  <a:schemeClr val="bg1"/>
                </a:solidFill>
                <a:ea typeface="Yu Gothic UI Semibold" panose="020B0700000000000000" pitchFamily="34" charset="-128"/>
                <a:cs typeface="Arial" panose="020B0604020202020204" pitchFamily="34" charset="0"/>
              </a:rPr>
              <a:t>RETRY QUIZ</a:t>
            </a:r>
          </a:p>
        </p:txBody>
      </p:sp>
    </p:spTree>
    <p:custDataLst>
      <p:tags r:id="rId1"/>
    </p:custDataLst>
    <p:extLst>
      <p:ext uri="{BB962C8B-B14F-4D97-AF65-F5344CB8AC3E}">
        <p14:creationId xmlns:p14="http://schemas.microsoft.com/office/powerpoint/2010/main" val="20035160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Medical Personnel Hand Washing Dressed in Medical Scrubs stock photo - Royalty-free Washing Hands Stock Photo">
            <a:extLst>
              <a:ext uri="{FF2B5EF4-FFF2-40B4-BE49-F238E27FC236}">
                <a16:creationId xmlns:a16="http://schemas.microsoft.com/office/drawing/2014/main" id="{8D35A2C5-3CD2-497A-8E8E-D691E293E55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699" b="7699"/>
          <a:stretch/>
        </p:blipFill>
        <p:spPr bwMode="auto">
          <a:xfrm>
            <a:off x="-1" y="-4222"/>
            <a:ext cx="12169821" cy="686222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693E7631-71D5-4FA2-BF14-9D967C2FB6F5}"/>
              </a:ext>
            </a:extLst>
          </p:cNvPr>
          <p:cNvSpPr/>
          <p:nvPr/>
        </p:nvSpPr>
        <p:spPr>
          <a:xfrm>
            <a:off x="0" y="5705856"/>
            <a:ext cx="12188952" cy="1152144"/>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177967CC-B5E2-47E8-956A-6AAF3AE80F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179" y="5908565"/>
            <a:ext cx="3621075" cy="744253"/>
          </a:xfrm>
          <a:prstGeom prst="rect">
            <a:avLst/>
          </a:prstGeom>
        </p:spPr>
      </p:pic>
      <p:cxnSp>
        <p:nvCxnSpPr>
          <p:cNvPr id="19" name="Straight Connector 18">
            <a:extLst>
              <a:ext uri="{FF2B5EF4-FFF2-40B4-BE49-F238E27FC236}">
                <a16:creationId xmlns:a16="http://schemas.microsoft.com/office/drawing/2014/main" id="{72F61DEF-B07D-40D2-B9A2-EFA8E20A0AAD}"/>
              </a:ext>
            </a:extLst>
          </p:cNvPr>
          <p:cNvCxnSpPr/>
          <p:nvPr/>
        </p:nvCxnSpPr>
        <p:spPr>
          <a:xfrm flipV="1">
            <a:off x="3903892" y="5903570"/>
            <a:ext cx="0" cy="900546"/>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97142DC-3782-48A4-8A43-23D0E9F3D815}"/>
              </a:ext>
            </a:extLst>
          </p:cNvPr>
          <p:cNvSpPr txBox="1"/>
          <p:nvPr/>
        </p:nvSpPr>
        <p:spPr>
          <a:xfrm>
            <a:off x="3309254" y="6094607"/>
            <a:ext cx="7924798" cy="461665"/>
          </a:xfrm>
          <a:prstGeom prst="rect">
            <a:avLst/>
          </a:prstGeom>
          <a:noFill/>
        </p:spPr>
        <p:txBody>
          <a:bodyPr wrap="square" rtlCol="0" anchor="ctr">
            <a:spAutoFit/>
          </a:bodyPr>
          <a:lstStyle/>
          <a:p>
            <a:pPr algn="ctr"/>
            <a:r>
              <a:rPr lang="en-US" sz="2400" dirty="0">
                <a:solidFill>
                  <a:schemeClr val="bg1"/>
                </a:solidFill>
                <a:latin typeface="+mj-lt"/>
              </a:rPr>
              <a:t>How to Prevent and Control Infection</a:t>
            </a:r>
          </a:p>
        </p:txBody>
      </p:sp>
      <p:sp>
        <p:nvSpPr>
          <p:cNvPr id="25" name="Rectangle: Rounded Corners 10">
            <a:extLst>
              <a:ext uri="{FF2B5EF4-FFF2-40B4-BE49-F238E27FC236}">
                <a16:creationId xmlns:a16="http://schemas.microsoft.com/office/drawing/2014/main" id="{0C2B663A-0218-49CE-AA69-255BC967095A}"/>
              </a:ext>
            </a:extLst>
          </p:cNvPr>
          <p:cNvSpPr>
            <a:spLocks noChangeAspect="1"/>
          </p:cNvSpPr>
          <p:nvPr/>
        </p:nvSpPr>
        <p:spPr>
          <a:xfrm>
            <a:off x="10976530" y="6117360"/>
            <a:ext cx="914400" cy="36576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bIns="91440" rtlCol="0" anchor="ctr"/>
          <a:lstStyle/>
          <a:p>
            <a:pPr algn="ctr"/>
            <a:r>
              <a:rPr lang="en-US" sz="1600" b="1">
                <a:solidFill>
                  <a:schemeClr val="bg1"/>
                </a:solidFill>
                <a:ea typeface="Yu Gothic UI Semibold" panose="020B0700000000000000" pitchFamily="34" charset="-128"/>
                <a:cs typeface="Arial" panose="020B0604020202020204" pitchFamily="34" charset="0"/>
              </a:rPr>
              <a:t>EXIT</a:t>
            </a:r>
          </a:p>
        </p:txBody>
      </p:sp>
    </p:spTree>
    <p:custDataLst>
      <p:tags r:id="rId1"/>
    </p:custDataLst>
    <p:extLst>
      <p:ext uri="{BB962C8B-B14F-4D97-AF65-F5344CB8AC3E}">
        <p14:creationId xmlns:p14="http://schemas.microsoft.com/office/powerpoint/2010/main" val="13397012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9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MIssouri">
      <a:dk1>
        <a:srgbClr val="000000"/>
      </a:dk1>
      <a:lt1>
        <a:srgbClr val="FFFFFF"/>
      </a:lt1>
      <a:dk2>
        <a:srgbClr val="333333"/>
      </a:dk2>
      <a:lt2>
        <a:srgbClr val="B0B5BB"/>
      </a:lt2>
      <a:accent1>
        <a:srgbClr val="1E3A62"/>
      </a:accent1>
      <a:accent2>
        <a:srgbClr val="00B760"/>
      </a:accent2>
      <a:accent3>
        <a:srgbClr val="FCDF54"/>
      </a:accent3>
      <a:accent4>
        <a:srgbClr val="A31F21"/>
      </a:accent4>
      <a:accent5>
        <a:srgbClr val="5F9BBC"/>
      </a:accent5>
      <a:accent6>
        <a:srgbClr val="1663A7"/>
      </a:accent6>
      <a:hlink>
        <a:srgbClr val="0563C1"/>
      </a:hlink>
      <a:folHlink>
        <a:srgbClr val="000000"/>
      </a:folHlink>
    </a:clrScheme>
    <a:fontScheme name="MIssouri">
      <a:majorFont>
        <a:latin typeface="Arial Bold"/>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38057BCC9FF34429D99D047EA1CB3BC" ma:contentTypeVersion="0" ma:contentTypeDescription="Create a new document." ma:contentTypeScope="" ma:versionID="a30113e9c4b3369979cd859cebad1605">
  <xsd:schema xmlns:xsd="http://www.w3.org/2001/XMLSchema" xmlns:xs="http://www.w3.org/2001/XMLSchema" xmlns:p="http://schemas.microsoft.com/office/2006/metadata/properties" targetNamespace="http://schemas.microsoft.com/office/2006/metadata/properties" ma:root="true" ma:fieldsID="6a8898fd043fd830b20f0b6098ebec2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FCAAF2-A257-4842-A3AC-122ACCC3C6CE}"/>
</file>

<file path=customXml/itemProps2.xml><?xml version="1.0" encoding="utf-8"?>
<ds:datastoreItem xmlns:ds="http://schemas.openxmlformats.org/officeDocument/2006/customXml" ds:itemID="{F67D00F1-9E70-4C48-B21E-3366E1E32001}"/>
</file>

<file path=customXml/itemProps3.xml><?xml version="1.0" encoding="utf-8"?>
<ds:datastoreItem xmlns:ds="http://schemas.openxmlformats.org/officeDocument/2006/customXml" ds:itemID="{C504B2A3-0D46-4C50-80D7-FD0517276280}"/>
</file>

<file path=docProps/app.xml><?xml version="1.0" encoding="utf-8"?>
<Properties xmlns="http://schemas.openxmlformats.org/officeDocument/2006/extended-properties" xmlns:vt="http://schemas.openxmlformats.org/officeDocument/2006/docPropsVTypes">
  <TotalTime>3682</TotalTime>
  <Words>9224</Words>
  <Application>Microsoft Office PowerPoint</Application>
  <PresentationFormat>Widescreen</PresentationFormat>
  <Paragraphs>1364</Paragraphs>
  <Slides>91</Slides>
  <Notes>87</Notes>
  <HiddenSlides>35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91</vt:i4>
      </vt:variant>
    </vt:vector>
  </HeadingPairs>
  <TitlesOfParts>
    <vt:vector size="102" baseType="lpstr">
      <vt:lpstr>Arial</vt:lpstr>
      <vt:lpstr>Arial Bold</vt:lpstr>
      <vt:lpstr>Arial Regular</vt:lpstr>
      <vt:lpstr>Calibri</vt:lpstr>
      <vt:lpstr>Calibri Light</vt:lpstr>
      <vt:lpstr>Montserrat Light</vt:lpstr>
      <vt:lpstr>Times New Roman</vt:lpstr>
      <vt:lpstr>Webdings</vt:lpstr>
      <vt:lpstr>Wingdings</vt:lpstr>
      <vt:lpstr>Wingdings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Candy</dc:creator>
  <cp:lastModifiedBy>Anil Thummalapally</cp:lastModifiedBy>
  <cp:revision>417</cp:revision>
  <dcterms:created xsi:type="dcterms:W3CDTF">2020-02-12T09:03:44Z</dcterms:created>
  <dcterms:modified xsi:type="dcterms:W3CDTF">2020-12-15T13:06:33Z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503F9FCE-B89E-491B-9B98-465CCBD8CD99</vt:lpwstr>
  </property>
  <property fmtid="{D5CDD505-2E9C-101B-9397-08002B2CF9AE}" pid="3" name="ArticulatePath">
    <vt:lpwstr>M4_How_to_Prevent_and_Control_Infection_June17</vt:lpwstr>
  </property>
  <property fmtid="{D5CDD505-2E9C-101B-9397-08002B2CF9AE}" pid="4" name="ContentTypeId">
    <vt:lpwstr>0x010100938057BCC9FF34429D99D047EA1CB3BC</vt:lpwstr>
  </property>
</Properties>
</file>